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07"/>
  </p:normalViewPr>
  <p:slideViewPr>
    <p:cSldViewPr snapToGrid="0" snapToObjects="1">
      <p:cViewPr>
        <p:scale>
          <a:sx n="110" d="100"/>
          <a:sy n="110" d="100"/>
        </p:scale>
        <p:origin x="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8F13-4E98-3248-B9E5-5398DE11A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1E60A-2656-2046-BD02-1CFC46A44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901A0-E366-CB4E-AA29-CA993411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02D-E6D7-D849-AA93-6452692DC3BF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E32C3-312B-D341-BECB-7B1C4B4B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A7118-7A3E-5A47-B17C-E2F13132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B307-6F69-BF40-8D72-DF35876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0C28-C9C6-724E-84F1-2D65F2DC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9E5EB-7655-B543-BD41-3D3C11791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EE7C0-DBC1-E240-B01F-E8E417F5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02D-E6D7-D849-AA93-6452692DC3BF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099BB-4E7D-0A46-8044-BC49A74D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35FA2-E8EB-6344-B13A-44DC4695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B307-6F69-BF40-8D72-DF35876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8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D5BF2-3ED0-C546-9588-149D88268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A632F-3A94-D148-A1F8-7EEFB1E5B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6B6C0-C8D1-E14C-94EB-83DE494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02D-E6D7-D849-AA93-6452692DC3BF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795C-65E0-6F4E-A3A9-EA7923BA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63F75-BEF9-2545-9CC4-D3C8A65E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B307-6F69-BF40-8D72-DF35876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4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CA7F-A211-2E4D-B421-81C6E632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9CFE1-D7F9-A54C-8CA5-95F9DE9AE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14FD2-16AE-224A-B3B5-0A425F8A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02D-E6D7-D849-AA93-6452692DC3BF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0EFE1-94D6-B540-B6FA-74F53DF5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2DEB3-A0D1-D340-9A4C-179791FA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B307-6F69-BF40-8D72-DF35876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4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BE08-A702-E64F-8971-40D2A257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BAFE2-CD6D-1C4E-9C0F-F7B832946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4694B-1A88-664D-82A5-10714123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02D-E6D7-D849-AA93-6452692DC3BF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DE6D3-619D-434C-BA97-6753DF99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A16B1-07AD-A849-9049-F636599E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B307-6F69-BF40-8D72-DF35876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6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B3231-DCB7-2D44-8F13-010D8B58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BC3D-6DBE-9345-BB9B-4D4172BE9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E37F-7586-EF4B-881B-A163D1D6F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0FE1E-CFCC-8049-B436-DE82782E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02D-E6D7-D849-AA93-6452692DC3BF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5E604-98EE-694C-96E5-EF70B2D3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56D18-FA2D-244E-920D-B65E13E7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B307-6F69-BF40-8D72-DF35876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1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AD34-10F1-2C4E-8CBA-6F222B59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C781C-D72F-B94E-B007-207AB8719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9F032-498A-B14F-9736-8930A41C6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8722E-9594-DF48-94FA-B03DDCDDE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151A8-7FA9-2B43-91D9-D7F363C59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C483E-9D1A-864C-86FF-C8FC7769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02D-E6D7-D849-AA93-6452692DC3BF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A8F28-04E8-A249-800B-EFEBB992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34541-35FC-BA4B-83B8-E0952FE1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B307-6F69-BF40-8D72-DF35876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2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9B5E-6F8A-EC46-96FB-B7E4DC57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9D74-F14A-A043-9C4F-2F18E146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02D-E6D7-D849-AA93-6452692DC3BF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72AAD-4585-5B4F-9FB1-666146A8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CEF62-EE30-CA4D-85E0-499BD47E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B307-6F69-BF40-8D72-DF35876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8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E1010-516F-214E-ACEF-A26DC18FA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02D-E6D7-D849-AA93-6452692DC3BF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F48A1-BEC5-A747-BFBF-BBFDBAD3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B2AD3-DE3F-E948-90C2-C0EF28E3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B307-6F69-BF40-8D72-DF35876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2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6666-21E3-AE40-BB8E-E867D74E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9E233-9404-024D-B3E9-6FCF676D0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7667F-A4C6-CF4C-8244-68E825FB0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EDF25-4EA6-234A-AE0D-F60074DD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02D-E6D7-D849-AA93-6452692DC3BF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55258-C5C5-8443-94B0-FBDC6291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02C8D-7D5C-6641-AD3C-4B1F5A28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B307-6F69-BF40-8D72-DF35876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1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A1B5-F76C-7F42-80A4-AADE4D0DF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97F05F-FB4D-6A4F-8D7C-0540B5C92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698A1-A836-094E-8406-A6F02554C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616FD-F45F-C845-8541-7E3C605E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02D-E6D7-D849-AA93-6452692DC3BF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DA822-B6F2-1F47-AEBA-FB6C4790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9742C-EB5B-2243-BE07-4B8032C0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B307-6F69-BF40-8D72-DF35876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8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36519-95D3-7543-A070-93E6A4BA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FF63E-2251-4A41-9AE0-55ACD84B6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76BC-2AA4-D940-BB1C-3331177DC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5602D-E6D7-D849-AA93-6452692DC3BF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2DF8-7DB8-3B46-8BAD-D3A159444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58EF3-8247-CE43-A07B-7F54E66F5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4B307-6F69-BF40-8D72-DF35876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9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BEA98F-E013-3B44-B752-DDC49ACAF1C3}"/>
              </a:ext>
            </a:extLst>
          </p:cNvPr>
          <p:cNvSpPr/>
          <p:nvPr/>
        </p:nvSpPr>
        <p:spPr>
          <a:xfrm>
            <a:off x="4163027" y="1377387"/>
            <a:ext cx="3865945" cy="534750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4701D1E-9E52-4B4B-BC7A-22BD696ED675}"/>
              </a:ext>
            </a:extLst>
          </p:cNvPr>
          <p:cNvSpPr/>
          <p:nvPr/>
        </p:nvSpPr>
        <p:spPr>
          <a:xfrm>
            <a:off x="4120587" y="196770"/>
            <a:ext cx="3923818" cy="63660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03. User Experience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D5C7C7-7974-7D49-9273-A6BACC778BC6}"/>
              </a:ext>
            </a:extLst>
          </p:cNvPr>
          <p:cNvSpPr/>
          <p:nvPr/>
        </p:nvSpPr>
        <p:spPr>
          <a:xfrm>
            <a:off x="4641448" y="2025570"/>
            <a:ext cx="3090441" cy="1169043"/>
          </a:xfrm>
          <a:prstGeom prst="ellipse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03.01 Maintenance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49F86A-D17E-5F43-89E9-7F9C59494E74}"/>
              </a:ext>
            </a:extLst>
          </p:cNvPr>
          <p:cNvSpPr/>
          <p:nvPr/>
        </p:nvSpPr>
        <p:spPr>
          <a:xfrm>
            <a:off x="4635660" y="4375230"/>
            <a:ext cx="3090441" cy="1169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03.02 User Relationship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BD293F-A7ED-4380-8919-57BAAF1B0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673" y="2128359"/>
            <a:ext cx="713593" cy="9634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D974DE-B715-304B-9F33-445FFDBCF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674" y="4375230"/>
            <a:ext cx="713593" cy="9634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633FE0-49B7-E843-B0B4-81AF1FA5E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735" y="4375230"/>
            <a:ext cx="713593" cy="9634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DB99C0-2E2C-9A4B-8D79-8F441385BECB}"/>
              </a:ext>
            </a:extLst>
          </p:cNvPr>
          <p:cNvSpPr txBox="1"/>
          <p:nvPr/>
        </p:nvSpPr>
        <p:spPr>
          <a:xfrm>
            <a:off x="1907957" y="3071502"/>
            <a:ext cx="1443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Operation Management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79E46F-C140-3D42-BCEE-7442335F15F2}"/>
              </a:ext>
            </a:extLst>
          </p:cNvPr>
          <p:cNvCxnSpPr>
            <a:stCxn id="10" idx="3"/>
          </p:cNvCxnSpPr>
          <p:nvPr/>
        </p:nvCxnSpPr>
        <p:spPr>
          <a:xfrm>
            <a:off x="2986266" y="2610091"/>
            <a:ext cx="1649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A93148-7ED2-5D4B-9E78-0CE64AD5F5E7}"/>
              </a:ext>
            </a:extLst>
          </p:cNvPr>
          <p:cNvSpPr txBox="1"/>
          <p:nvPr/>
        </p:nvSpPr>
        <p:spPr>
          <a:xfrm>
            <a:off x="2301463" y="5298052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Web user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C2C0F5-F206-C249-BB77-B98D14E948B7}"/>
              </a:ext>
            </a:extLst>
          </p:cNvPr>
          <p:cNvCxnSpPr>
            <a:stCxn id="11" idx="3"/>
          </p:cNvCxnSpPr>
          <p:nvPr/>
        </p:nvCxnSpPr>
        <p:spPr>
          <a:xfrm>
            <a:off x="2986267" y="4856962"/>
            <a:ext cx="1649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26DB77-18F4-304C-B031-F47E91F31CC7}"/>
              </a:ext>
            </a:extLst>
          </p:cNvPr>
          <p:cNvSpPr txBox="1"/>
          <p:nvPr/>
        </p:nvSpPr>
        <p:spPr>
          <a:xfrm>
            <a:off x="9016679" y="5318310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Relationship Management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2D9C03-CA71-6045-A6AA-8266BF37A77B}"/>
              </a:ext>
            </a:extLst>
          </p:cNvPr>
          <p:cNvCxnSpPr>
            <a:stCxn id="12" idx="1"/>
          </p:cNvCxnSpPr>
          <p:nvPr/>
        </p:nvCxnSpPr>
        <p:spPr>
          <a:xfrm flipH="1">
            <a:off x="7726101" y="4856962"/>
            <a:ext cx="1620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945C9B5-5935-4246-9D38-ADE87EFAD3AD}"/>
              </a:ext>
            </a:extLst>
          </p:cNvPr>
          <p:cNvSpPr/>
          <p:nvPr/>
        </p:nvSpPr>
        <p:spPr>
          <a:xfrm>
            <a:off x="2386402" y="6412375"/>
            <a:ext cx="486134" cy="312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A2C11A-8BD6-7D4A-B1E8-CA382FCEDC34}"/>
              </a:ext>
            </a:extLst>
          </p:cNvPr>
          <p:cNvSpPr txBox="1"/>
          <p:nvPr/>
        </p:nvSpPr>
        <p:spPr>
          <a:xfrm>
            <a:off x="2872536" y="6412375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3</a:t>
            </a:r>
          </a:p>
        </p:txBody>
      </p:sp>
    </p:spTree>
    <p:extLst>
      <p:ext uri="{BB962C8B-B14F-4D97-AF65-F5344CB8AC3E}">
        <p14:creationId xmlns:p14="http://schemas.microsoft.com/office/powerpoint/2010/main" val="236217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Matveev, Radiy</dc:creator>
  <cp:lastModifiedBy>Matveev, Radiy</cp:lastModifiedBy>
  <cp:revision>3</cp:revision>
  <dcterms:created xsi:type="dcterms:W3CDTF">2021-04-01T19:27:30Z</dcterms:created>
  <dcterms:modified xsi:type="dcterms:W3CDTF">2021-04-01T19:49:26Z</dcterms:modified>
</cp:coreProperties>
</file>