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371" y="99610"/>
            <a:ext cx="7953935" cy="492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888" y="75343"/>
            <a:ext cx="7375712" cy="499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289014" y="295155"/>
            <a:ext cx="2565971" cy="43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highlight>
                  <a:srgbClr val="C0C0C0"/>
                </a:highlight>
              </a:rPr>
              <a:t>Revision Notes:</a:t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25287" y="853889"/>
            <a:ext cx="7893424" cy="397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arenR"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User entity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- Removed the following attributes: userType, phone, createdTS and updatedTS</a:t>
            </a:r>
            <a:endParaRPr sz="10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2) Ticket entity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- Removed the following attributes: createdTS, movieID and movieTheatherID</a:t>
            </a:r>
            <a:endParaRPr sz="10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- Created the attribute moviesPlayingID and the relationship soldFrom to Plays entity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3) Order entity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- Removed the attribute createdTS</a:t>
            </a:r>
            <a:endParaRPr sz="10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4) Movie Theater entity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- Removed the following attributes: createdTS, userID, longitude, lagitude, startDate</a:t>
            </a:r>
            <a:endParaRPr sz="10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- Removed the relationships soldFrom from Ticket entity and receives from Feedback entity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5) Feedback entity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- Removed the relationship receives from Movie Theater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- Removed the following attributes: movieTheaterID and createdTS</a:t>
            </a:r>
            <a:endParaRPr sz="10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6) Movie entity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- Removed the following attributes: favoritedMovie and createdTS</a:t>
            </a:r>
            <a:endParaRPr sz="10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7) Plays entity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- Created the relationship soldFrom to Ticket entity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8) Ads entity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- Included Ads entity to handle the ads that the app will display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9) Company entity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- Included Company entity to store the information about the partner that will display the advertisement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10) ExposedBy relationship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- Included the exposedBy relationship between Ads and Company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On-screen Show (16:9)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PowerPoint Presentation</vt:lpstr>
      <vt:lpstr>Revision Notes: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Rucha Madan</cp:lastModifiedBy>
  <cp:revision>1</cp:revision>
  <dcterms:modified xsi:type="dcterms:W3CDTF">2021-03-04T21:16:46Z</dcterms:modified>
</cp:coreProperties>
</file>