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60" r:id="rId6"/>
    <p:sldId id="264" r:id="rId7"/>
    <p:sldId id="265" r:id="rId8"/>
    <p:sldId id="259" r:id="rId9"/>
    <p:sldId id="261" r:id="rId10"/>
    <p:sldId id="263" r:id="rId11"/>
  </p:sldIdLst>
  <p:sldSz cx="9144000" cy="6858000" type="screen4x3"/>
  <p:notesSz cx="6858000" cy="9144000"/>
  <p:embeddedFontLst>
    <p:embeddedFont>
      <p:font typeface="Calisto MT" panose="02040603050505030304" pitchFamily="18" charset="0"/>
      <p:regular r:id="rId13"/>
      <p:bold r:id="rId14"/>
      <p:italic r:id="rId15"/>
      <p:boldItalic r:id="rId16"/>
    </p:embeddedFont>
    <p:embeddedFont>
      <p:font typeface="Century" panose="02040604050505020304" pitchFamily="18" charset="0"/>
      <p:regular r:id="rId17"/>
    </p:embeddedFont>
    <p:embeddedFont>
      <p:font typeface="Wingdings 2" panose="050201020105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9" roundtripDataSignature="AMtx7miEiw5pCxGUR8HwpCGDYEiK+Ab/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8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731fb57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731fb57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731fb577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731fb577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3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220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32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8026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588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64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5322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90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7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1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8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4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4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9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6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1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61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27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MLDB2020/MLDB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2285104" y="4660777"/>
            <a:ext cx="4573791" cy="1216242"/>
          </a:xfrm>
          <a:prstGeom prst="rect">
            <a:avLst/>
          </a:prstGeom>
        </p:spPr>
        <p:txBody>
          <a:bodyPr spcFirstLastPara="1" lIns="91425" tIns="45700" rIns="91425" bIns="45700" anchorCtr="0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</a:pPr>
            <a:r>
              <a:rPr lang="en-US" sz="4200" dirty="0">
                <a:latin typeface="Century" panose="02040604050505020304" pitchFamily="18" charset="0"/>
              </a:rPr>
              <a:t>GitHub Repository</a:t>
            </a:r>
            <a:br>
              <a:rPr lang="en-US" sz="4200" dirty="0">
                <a:latin typeface="Century" panose="02040604050505020304" pitchFamily="18" charset="0"/>
              </a:rPr>
            </a:br>
            <a:r>
              <a:rPr lang="en-US" sz="1800" dirty="0">
                <a:solidFill>
                  <a:srgbClr val="1667DE"/>
                </a:solidFill>
                <a:effectLst/>
                <a:latin typeface="Century" panose="020406040505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https://github.com/MLDB2020/MLDB</a:t>
            </a:r>
            <a:endParaRPr lang="en-US" sz="4200" dirty="0">
              <a:effectLst/>
              <a:latin typeface="Century" panose="020406040505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551900-81D4-41CC-B041-0E2EBB376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8231" y="643463"/>
            <a:ext cx="4812628" cy="32495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344E-CFFC-40FF-9B06-4340A5A3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983" y="449802"/>
            <a:ext cx="4730033" cy="9704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" panose="02040604050505020304" pitchFamily="18" charset="0"/>
              </a:rPr>
              <a:t>R1 Documentation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50537-4388-4816-817E-CE6293002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81" y="1669002"/>
            <a:ext cx="8069437" cy="473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9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2;p1">
            <a:extLst>
              <a:ext uri="{FF2B5EF4-FFF2-40B4-BE49-F238E27FC236}">
                <a16:creationId xmlns:a16="http://schemas.microsoft.com/office/drawing/2014/main" id="{3F5698F6-AC56-46F8-B4D1-8C17FD1F112E}"/>
              </a:ext>
            </a:extLst>
          </p:cNvPr>
          <p:cNvSpPr txBox="1">
            <a:spLocks/>
          </p:cNvSpPr>
          <p:nvPr/>
        </p:nvSpPr>
        <p:spPr>
          <a:xfrm>
            <a:off x="3238128" y="648069"/>
            <a:ext cx="2667741" cy="5948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sz="2800" dirty="0">
                <a:latin typeface="Century" panose="02040604050505020304" pitchFamily="18" charset="0"/>
              </a:rPr>
              <a:t>Root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0ED79B-FC20-4F3E-BD4B-B3623A862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25" y="1890944"/>
            <a:ext cx="8355749" cy="32847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6E8F9C-15AC-4155-AE6B-7C96B9DDD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163" y="874450"/>
            <a:ext cx="4573673" cy="5828191"/>
          </a:xfrm>
          <a:prstGeom prst="rect">
            <a:avLst/>
          </a:prstGeom>
        </p:spPr>
      </p:pic>
      <p:sp>
        <p:nvSpPr>
          <p:cNvPr id="5" name="Google Shape;92;p1">
            <a:extLst>
              <a:ext uri="{FF2B5EF4-FFF2-40B4-BE49-F238E27FC236}">
                <a16:creationId xmlns:a16="http://schemas.microsoft.com/office/drawing/2014/main" id="{82D2063A-EEB1-4B28-998E-4D7F8D422396}"/>
              </a:ext>
            </a:extLst>
          </p:cNvPr>
          <p:cNvSpPr txBox="1">
            <a:spLocks/>
          </p:cNvSpPr>
          <p:nvPr/>
        </p:nvSpPr>
        <p:spPr>
          <a:xfrm>
            <a:off x="545976" y="155359"/>
            <a:ext cx="8052046" cy="5948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sz="2800" dirty="0">
                <a:latin typeface="Century" panose="02040604050505020304" pitchFamily="18" charset="0"/>
              </a:rPr>
              <a:t>Readme (Build/Deployment Procedures) </a:t>
            </a:r>
          </a:p>
        </p:txBody>
      </p:sp>
    </p:spTree>
    <p:extLst>
      <p:ext uri="{BB962C8B-B14F-4D97-AF65-F5344CB8AC3E}">
        <p14:creationId xmlns:p14="http://schemas.microsoft.com/office/powerpoint/2010/main" val="138081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2;p1">
            <a:extLst>
              <a:ext uri="{FF2B5EF4-FFF2-40B4-BE49-F238E27FC236}">
                <a16:creationId xmlns:a16="http://schemas.microsoft.com/office/drawing/2014/main" id="{6A15E7A2-37DC-4182-AE83-B127C27FD093}"/>
              </a:ext>
            </a:extLst>
          </p:cNvPr>
          <p:cNvSpPr txBox="1">
            <a:spLocks/>
          </p:cNvSpPr>
          <p:nvPr/>
        </p:nvSpPr>
        <p:spPr>
          <a:xfrm>
            <a:off x="3238128" y="546584"/>
            <a:ext cx="2667741" cy="5948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sz="2800" dirty="0">
                <a:latin typeface="Century" panose="02040604050505020304" pitchFamily="18" charset="0"/>
              </a:rPr>
              <a:t>Client folder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6363E8-5262-4DBB-8104-03B3C30D7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30" y="1837677"/>
            <a:ext cx="8390340" cy="36132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2;p1">
            <a:extLst>
              <a:ext uri="{FF2B5EF4-FFF2-40B4-BE49-F238E27FC236}">
                <a16:creationId xmlns:a16="http://schemas.microsoft.com/office/drawing/2014/main" id="{FB848EF5-C333-468A-ACDE-49933E50644B}"/>
              </a:ext>
            </a:extLst>
          </p:cNvPr>
          <p:cNvSpPr txBox="1">
            <a:spLocks/>
          </p:cNvSpPr>
          <p:nvPr/>
        </p:nvSpPr>
        <p:spPr>
          <a:xfrm>
            <a:off x="1024578" y="315764"/>
            <a:ext cx="7094843" cy="5948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sz="2800" dirty="0">
                <a:latin typeface="Century" panose="02040604050505020304" pitchFamily="18" charset="0"/>
              </a:rPr>
              <a:t>App Root Component – Code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75008-92E0-4BF5-B5BA-A9DA2441F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78" y="1109709"/>
            <a:ext cx="7094843" cy="53446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FCE9-1290-406B-8FF5-B1886E74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91" y="139259"/>
            <a:ext cx="3740618" cy="65973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" panose="02040604050505020304" pitchFamily="18" charset="0"/>
              </a:rPr>
              <a:t>Movies Component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D8E4A-DD2F-4681-9467-C171C4398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06" y="887767"/>
            <a:ext cx="6495187" cy="572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6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09EF-7BD5-4477-8EAC-B62270CAB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963" y="174594"/>
            <a:ext cx="5742087" cy="9704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" panose="02040604050505020304" pitchFamily="18" charset="0"/>
              </a:rPr>
              <a:t>Edit Information Sample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4B933-1EE1-473B-8BF2-4C81FD67C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73" y="1044694"/>
            <a:ext cx="6548253" cy="537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0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2;p1">
            <a:extLst>
              <a:ext uri="{FF2B5EF4-FFF2-40B4-BE49-F238E27FC236}">
                <a16:creationId xmlns:a16="http://schemas.microsoft.com/office/drawing/2014/main" id="{65E2D9E7-A344-4F8C-A0B1-CFA6B969C70D}"/>
              </a:ext>
            </a:extLst>
          </p:cNvPr>
          <p:cNvSpPr txBox="1">
            <a:spLocks/>
          </p:cNvSpPr>
          <p:nvPr/>
        </p:nvSpPr>
        <p:spPr>
          <a:xfrm>
            <a:off x="3238128" y="584705"/>
            <a:ext cx="2667741" cy="5948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sz="2800" dirty="0">
                <a:latin typeface="Century" panose="02040604050505020304" pitchFamily="18" charset="0"/>
              </a:rPr>
              <a:t>Server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92CD6-817F-4F9F-8928-115C3B50D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11" y="1876052"/>
            <a:ext cx="8318377" cy="36902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2;p1">
            <a:extLst>
              <a:ext uri="{FF2B5EF4-FFF2-40B4-BE49-F238E27FC236}">
                <a16:creationId xmlns:a16="http://schemas.microsoft.com/office/drawing/2014/main" id="{9368737D-0E92-41AB-8AA4-3499FD056E91}"/>
              </a:ext>
            </a:extLst>
          </p:cNvPr>
          <p:cNvSpPr txBox="1">
            <a:spLocks/>
          </p:cNvSpPr>
          <p:nvPr/>
        </p:nvSpPr>
        <p:spPr>
          <a:xfrm>
            <a:off x="1826025" y="298284"/>
            <a:ext cx="5491947" cy="5948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sz="2800" dirty="0">
                <a:latin typeface="Century" panose="02040604050505020304" pitchFamily="18" charset="0"/>
              </a:rPr>
              <a:t>Server – Code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21520-1D0C-498E-B084-D3C0EC839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99" y="981864"/>
            <a:ext cx="7363002" cy="548995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42</Words>
  <Application>Microsoft Office PowerPoint</Application>
  <PresentationFormat>On-screen Show (4:3)</PresentationFormat>
  <Paragraphs>10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Wingdings 2</vt:lpstr>
      <vt:lpstr>Century</vt:lpstr>
      <vt:lpstr>Noto Sans Symbols</vt:lpstr>
      <vt:lpstr>Arial</vt:lpstr>
      <vt:lpstr>Calisto MT</vt:lpstr>
      <vt:lpstr>Slate</vt:lpstr>
      <vt:lpstr>GitHub Repository https://github.com/MLDB2020/MLDB</vt:lpstr>
      <vt:lpstr>PowerPoint Presentation</vt:lpstr>
      <vt:lpstr>PowerPoint Presentation</vt:lpstr>
      <vt:lpstr>PowerPoint Presentation</vt:lpstr>
      <vt:lpstr>PowerPoint Presentation</vt:lpstr>
      <vt:lpstr>Movies Component</vt:lpstr>
      <vt:lpstr>Edit Information Sample Code</vt:lpstr>
      <vt:lpstr>PowerPoint Presentation</vt:lpstr>
      <vt:lpstr>PowerPoint Presentation</vt:lpstr>
      <vt:lpstr>R1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Repository https://github.com/MLDB2020/MLDB</dc:title>
  <dc:creator>Rodrigo Martins</dc:creator>
  <cp:lastModifiedBy>Rodrigo Martins</cp:lastModifiedBy>
  <cp:revision>4</cp:revision>
  <dcterms:created xsi:type="dcterms:W3CDTF">2020-11-22T17:17:35Z</dcterms:created>
  <dcterms:modified xsi:type="dcterms:W3CDTF">2021-03-04T17:58:38Z</dcterms:modified>
</cp:coreProperties>
</file>