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0" r:id="rId6"/>
    <p:sldId id="264" r:id="rId7"/>
    <p:sldId id="265" r:id="rId8"/>
    <p:sldId id="266" r:id="rId9"/>
    <p:sldId id="267" r:id="rId10"/>
    <p:sldId id="259" r:id="rId11"/>
    <p:sldId id="261" r:id="rId12"/>
    <p:sldId id="263" r:id="rId13"/>
  </p:sldIdLst>
  <p:sldSz cx="9144000" cy="6858000" type="screen4x3"/>
  <p:notesSz cx="6858000" cy="9144000"/>
  <p:embeddedFontLst>
    <p:embeddedFont>
      <p:font typeface="Calisto MT" panose="02040603050505030304" pitchFamily="18" charset="0"/>
      <p:regular r:id="rId15"/>
      <p:bold r:id="rId16"/>
      <p:italic r:id="rId17"/>
      <p:boldItalic r:id="rId18"/>
    </p:embeddedFont>
    <p:embeddedFont>
      <p:font typeface="Century" panose="02040604050505020304" pitchFamily="18" charset="0"/>
      <p:regular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Eiw5pCxGUR8HwpCGDYEiK+Ab/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9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31fb5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31fb57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731fb57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731fb57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22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802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588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64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32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6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7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MLDB2020/MLDB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2285104" y="4660777"/>
            <a:ext cx="4573791" cy="1216242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</a:pPr>
            <a:r>
              <a:rPr lang="en-US" sz="4200" dirty="0">
                <a:latin typeface="Century" panose="02040604050505020304" pitchFamily="18" charset="0"/>
              </a:rPr>
              <a:t>GitHub Repository</a:t>
            </a:r>
            <a:br>
              <a:rPr lang="en-US" sz="4200" dirty="0">
                <a:latin typeface="Century" panose="02040604050505020304" pitchFamily="18" charset="0"/>
              </a:rPr>
            </a:br>
            <a:r>
              <a:rPr lang="en-US" sz="1800" dirty="0">
                <a:solidFill>
                  <a:srgbClr val="1667DE"/>
                </a:solidFill>
                <a:effectLst/>
                <a:latin typeface="Century" panose="020406040505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https://github.com/MLDB2020/MLDB</a:t>
            </a:r>
            <a:endParaRPr lang="en-US" sz="4200" dirty="0">
              <a:effectLst/>
              <a:latin typeface="Century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551900-81D4-41CC-B041-0E2EBB376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231" y="643463"/>
            <a:ext cx="4812628" cy="32495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65E2D9E7-A344-4F8C-A0B1-CFA6B969C70D}"/>
              </a:ext>
            </a:extLst>
          </p:cNvPr>
          <p:cNvSpPr txBox="1">
            <a:spLocks/>
          </p:cNvSpPr>
          <p:nvPr/>
        </p:nvSpPr>
        <p:spPr>
          <a:xfrm>
            <a:off x="3238128" y="584705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92CD6-817F-4F9F-8928-115C3B50D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1" y="1876052"/>
            <a:ext cx="8318377" cy="36902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9368737D-0E92-41AB-8AA4-3499FD056E91}"/>
              </a:ext>
            </a:extLst>
          </p:cNvPr>
          <p:cNvSpPr txBox="1">
            <a:spLocks/>
          </p:cNvSpPr>
          <p:nvPr/>
        </p:nvSpPr>
        <p:spPr>
          <a:xfrm>
            <a:off x="1826025" y="298284"/>
            <a:ext cx="5491947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Server – Code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46316-43FF-4A13-9D1F-C00574D8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2" y="893088"/>
            <a:ext cx="7540915" cy="5695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344E-CFFC-40FF-9B06-4340A5A3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83" y="449802"/>
            <a:ext cx="4730033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R1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50537-4388-4816-817E-CE629300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1" y="1669002"/>
            <a:ext cx="8069437" cy="47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3F5698F6-AC56-46F8-B4D1-8C17FD1F112E}"/>
              </a:ext>
            </a:extLst>
          </p:cNvPr>
          <p:cNvSpPr txBox="1">
            <a:spLocks/>
          </p:cNvSpPr>
          <p:nvPr/>
        </p:nvSpPr>
        <p:spPr>
          <a:xfrm>
            <a:off x="3238128" y="648069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Root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ED79B-FC20-4F3E-BD4B-B3623A862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25" y="1890944"/>
            <a:ext cx="8355749" cy="3284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E8F9C-15AC-4155-AE6B-7C96B9DD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63" y="874450"/>
            <a:ext cx="4573673" cy="5828191"/>
          </a:xfrm>
          <a:prstGeom prst="rect">
            <a:avLst/>
          </a:prstGeom>
        </p:spPr>
      </p:pic>
      <p:sp>
        <p:nvSpPr>
          <p:cNvPr id="5" name="Google Shape;92;p1">
            <a:extLst>
              <a:ext uri="{FF2B5EF4-FFF2-40B4-BE49-F238E27FC236}">
                <a16:creationId xmlns:a16="http://schemas.microsoft.com/office/drawing/2014/main" id="{82D2063A-EEB1-4B28-998E-4D7F8D422396}"/>
              </a:ext>
            </a:extLst>
          </p:cNvPr>
          <p:cNvSpPr txBox="1">
            <a:spLocks/>
          </p:cNvSpPr>
          <p:nvPr/>
        </p:nvSpPr>
        <p:spPr>
          <a:xfrm>
            <a:off x="545976" y="155359"/>
            <a:ext cx="8052046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Readme (Build/Deployment Procedures) </a:t>
            </a:r>
          </a:p>
        </p:txBody>
      </p:sp>
    </p:spTree>
    <p:extLst>
      <p:ext uri="{BB962C8B-B14F-4D97-AF65-F5344CB8AC3E}">
        <p14:creationId xmlns:p14="http://schemas.microsoft.com/office/powerpoint/2010/main" val="138081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;p1">
            <a:extLst>
              <a:ext uri="{FF2B5EF4-FFF2-40B4-BE49-F238E27FC236}">
                <a16:creationId xmlns:a16="http://schemas.microsoft.com/office/drawing/2014/main" id="{6A15E7A2-37DC-4182-AE83-B127C27FD093}"/>
              </a:ext>
            </a:extLst>
          </p:cNvPr>
          <p:cNvSpPr txBox="1">
            <a:spLocks/>
          </p:cNvSpPr>
          <p:nvPr/>
        </p:nvSpPr>
        <p:spPr>
          <a:xfrm>
            <a:off x="3238128" y="546584"/>
            <a:ext cx="2667741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Client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363E8-5262-4DBB-8104-03B3C30D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0" y="1837677"/>
            <a:ext cx="8390340" cy="3613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">
            <a:extLst>
              <a:ext uri="{FF2B5EF4-FFF2-40B4-BE49-F238E27FC236}">
                <a16:creationId xmlns:a16="http://schemas.microsoft.com/office/drawing/2014/main" id="{FB848EF5-C333-468A-ACDE-49933E50644B}"/>
              </a:ext>
            </a:extLst>
          </p:cNvPr>
          <p:cNvSpPr txBox="1">
            <a:spLocks/>
          </p:cNvSpPr>
          <p:nvPr/>
        </p:nvSpPr>
        <p:spPr>
          <a:xfrm>
            <a:off x="1024578" y="315764"/>
            <a:ext cx="7094843" cy="5948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6DB7D7"/>
              </a:buClr>
              <a:buSzPts val="5060"/>
              <a:buFont typeface="Noto Sans Symbols"/>
              <a:buNone/>
            </a:pPr>
            <a:r>
              <a:rPr lang="en-US" sz="2800" dirty="0">
                <a:latin typeface="Century" panose="02040604050505020304" pitchFamily="18" charset="0"/>
              </a:rPr>
              <a:t>App Root Component – Code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FB4AB-FFA6-40AD-A790-9B64E454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71" y="910568"/>
            <a:ext cx="7626657" cy="57660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FCE9-1290-406B-8FF5-B1886E74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91" y="139259"/>
            <a:ext cx="3740618" cy="6597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Movies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9DE12-5957-4715-8C59-644EEC85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1" y="949909"/>
            <a:ext cx="7774578" cy="560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6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09EF-7BD5-4477-8EAC-B62270CA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963" y="174594"/>
            <a:ext cx="5742087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Edit Information Sample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4B933-1EE1-473B-8BF2-4C81FD67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73" y="1044694"/>
            <a:ext cx="6548253" cy="53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C94C7B-8287-4A9B-B49D-F22B4BA2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963" y="174594"/>
            <a:ext cx="5742087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Available Tickets Sample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C31CF-15E7-4694-B470-74EA840E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0" y="1571348"/>
            <a:ext cx="8095680" cy="45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D48E2-9E9C-42E4-96A4-3C3BA029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963" y="174594"/>
            <a:ext cx="5742087" cy="9704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" panose="02040604050505020304" pitchFamily="18" charset="0"/>
              </a:rPr>
              <a:t>Customer Support Sample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48A76-05CE-49D5-BF10-C0957C70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01" y="1056268"/>
            <a:ext cx="7497997" cy="55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58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</Words>
  <Application>Microsoft Office PowerPoint</Application>
  <PresentationFormat>On-screen Show (4:3)</PresentationFormat>
  <Paragraphs>12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</vt:lpstr>
      <vt:lpstr>Calisto MT</vt:lpstr>
      <vt:lpstr>Noto Sans Symbols</vt:lpstr>
      <vt:lpstr>Arial</vt:lpstr>
      <vt:lpstr>Wingdings 2</vt:lpstr>
      <vt:lpstr>Slate</vt:lpstr>
      <vt:lpstr>GitHub Repository https://github.com/MLDB2020/MLDB</vt:lpstr>
      <vt:lpstr>PowerPoint Presentation</vt:lpstr>
      <vt:lpstr>PowerPoint Presentation</vt:lpstr>
      <vt:lpstr>PowerPoint Presentation</vt:lpstr>
      <vt:lpstr>PowerPoint Presentation</vt:lpstr>
      <vt:lpstr>Movies Component</vt:lpstr>
      <vt:lpstr>Edit Information Sample Code</vt:lpstr>
      <vt:lpstr>Available Tickets Sample Code</vt:lpstr>
      <vt:lpstr>Customer Support Sample Code</vt:lpstr>
      <vt:lpstr>PowerPoint Presentation</vt:lpstr>
      <vt:lpstr>PowerPoint Presentation</vt:lpstr>
      <vt:lpstr>R1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https://github.com/MLDB2020/MLDB</dc:title>
  <dc:creator>Rodrigo Martins</dc:creator>
  <cp:lastModifiedBy>Rodrigo Martins</cp:lastModifiedBy>
  <cp:revision>5</cp:revision>
  <dcterms:created xsi:type="dcterms:W3CDTF">2020-11-22T17:17:35Z</dcterms:created>
  <dcterms:modified xsi:type="dcterms:W3CDTF">2021-03-22T21:58:30Z</dcterms:modified>
</cp:coreProperties>
</file>