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fortaa" panose="020B0604020202020204" charset="0"/>
      <p:regular r:id="rId8"/>
      <p:bold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41389-8B06-44DA-BEA4-1568F217D8FF}">
  <a:tblStyle styleId="{30941389-8B06-44DA-BEA4-1568F217D8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2611175" y="682650"/>
          <a:ext cx="1188475" cy="1623181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18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UserAccount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loginStatus: Boolean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createAccount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signIntoAccount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updateAccount()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deleteAccount(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2452588" y="3258838"/>
          <a:ext cx="1528875" cy="1698782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5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theaterId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findMovies()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favoriteMovie()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removeMovieFromSelling()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412575" y="245500"/>
            <a:ext cx="1428600" cy="632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3152925" y="2340975"/>
            <a:ext cx="8700" cy="9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36150" y="2053438"/>
          <a:ext cx="1026375" cy="1699163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getRegistered()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 rot="10800000" flipH="1">
            <a:off x="1361500" y="2055350"/>
            <a:ext cx="1228500" cy="6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2" name="Google Shape;92;p13"/>
          <p:cNvGraphicFramePr/>
          <p:nvPr/>
        </p:nvGraphicFramePr>
        <p:xfrm>
          <a:off x="5160925" y="3501725"/>
          <a:ext cx="1226425" cy="122558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Ticket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bookTicket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lookForTickets()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cancelTicket()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Google Shape;93;p13"/>
          <p:cNvCxnSpPr/>
          <p:nvPr/>
        </p:nvCxnSpPr>
        <p:spPr>
          <a:xfrm>
            <a:off x="1386475" y="3258850"/>
            <a:ext cx="104790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4" name="Google Shape;94;p13"/>
          <p:cNvGraphicFramePr/>
          <p:nvPr/>
        </p:nvGraphicFramePr>
        <p:xfrm>
          <a:off x="5160925" y="1107638"/>
          <a:ext cx="1226425" cy="1067846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makePayment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cancelPayment()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5" name="Google Shape;95;p13"/>
          <p:cNvCxnSpPr/>
          <p:nvPr/>
        </p:nvCxnSpPr>
        <p:spPr>
          <a:xfrm>
            <a:off x="3992850" y="4107450"/>
            <a:ext cx="116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5715925" y="2237150"/>
            <a:ext cx="17400" cy="12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Raleway</vt:lpstr>
      <vt:lpstr>Comfortaa</vt:lpstr>
      <vt:lpstr>Lato</vt:lpstr>
      <vt:lpstr>Arial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2020-11-22T00:34:55Z</dcterms:modified>
</cp:coreProperties>
</file>