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ec33854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ec33854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Therefore, our process was to target strong assets with reliable experience and a proven track record, since the rest of our roster is relatively younger with an average age of 28.5. Here were our selected win-now assets: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ec33854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cec33854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cec082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cec082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ec08298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cec08298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cec08298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cec08298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cec3385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cec3385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cec08298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cec08298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cec08298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cec08298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cec08298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cec08298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ec08298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ec08298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4247" l="0" r="1690" t="3407"/>
          <a:stretch/>
        </p:blipFill>
        <p:spPr>
          <a:xfrm>
            <a:off x="2456" y="0"/>
            <a:ext cx="9139072" cy="5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520488" y="258075"/>
            <a:ext cx="8103000" cy="91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A H</a:t>
            </a: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ome Run</a:t>
            </a:r>
            <a:r>
              <a:rPr lang="en" sz="4500">
                <a:solidFill>
                  <a:srgbClr val="C9DAF8"/>
                </a:solidFill>
                <a:latin typeface="Roboto Mono"/>
                <a:ea typeface="Roboto Mono"/>
                <a:cs typeface="Roboto Mono"/>
                <a:sym typeface="Roboto Mono"/>
              </a:rPr>
              <a:t> of A Proposal</a:t>
            </a:r>
            <a:endParaRPr sz="4500">
              <a:solidFill>
                <a:srgbClr val="C9DAF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35050" y="4882250"/>
            <a:ext cx="1209000" cy="4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9DAF8"/>
                </a:solidFill>
              </a:rPr>
              <a:t>Group 14</a:t>
            </a:r>
            <a:endParaRPr b="1" sz="17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Behind Our Top 3 Free Agent Targets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7650" y="1937400"/>
            <a:ext cx="81330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the Astros’ Roster Strength, we are a ‘win-now’ team: reliable experience and proven track record.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Audry Perez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T2 projected improvement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Desired position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Eric Cyr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T4 in both RandomForest and neural 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Well seasoned player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Dusty Wathan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candidate from pitching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Veteran journeyman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449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44950" y="2113050"/>
            <a:ext cx="4757400" cy="28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Goal: To create a list of potential free agent prospects for the Astros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Why machine learning?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Process: To create various models and feed it </a:t>
            </a:r>
            <a:r>
              <a:rPr lang="en" sz="1400"/>
              <a:t>different</a:t>
            </a:r>
            <a:r>
              <a:rPr lang="en" sz="1400"/>
              <a:t> inputs to gather predictions/outputs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75" y="2006250"/>
            <a:ext cx="3773525" cy="20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free agent targets: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260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Eric Cyr - 30 year old catcher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Audry Perez - 30 year old shortstop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Dusty Wathan - 36 year old pitcher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Erik Komatsu - 31 year old CF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Graham Taylor - 34 year old pitcher</a:t>
            </a:r>
            <a:endParaRPr sz="19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675" y="1666075"/>
            <a:ext cx="3921414" cy="26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129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Models, Statistical Parameters, and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27250" y="1943925"/>
            <a:ext cx="52653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 Net</a:t>
            </a:r>
            <a:r>
              <a:rPr lang="en" sz="1600"/>
              <a:t> Batting Forecast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Model using Batting Summary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Tensorflow Fielding Independent Pitching Metric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using NLP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Forest Regressor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 Regressor (IP)</a:t>
            </a:r>
            <a:endParaRPr sz="16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25" y="2841975"/>
            <a:ext cx="3300949" cy="20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125" y="43825"/>
            <a:ext cx="6032526" cy="4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2845975" y="170100"/>
            <a:ext cx="378600" cy="4865100"/>
          </a:xfrm>
          <a:prstGeom prst="rect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22475" y="122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Using Batting Summary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22476" y="1758375"/>
            <a:ext cx="37638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Important factors: age, HR, positions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en" sz="1200"/>
              <a:t>Developed neural net with tensorflow</a:t>
            </a:r>
            <a:endParaRPr sz="12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5" y="2337887"/>
            <a:ext cx="3824210" cy="2364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4496225" y="1758374"/>
            <a:ext cx="3895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3) Techniques: emphasize on age, NEAT model, optimizing learning rate, epochs, and batch size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403" y="2284397"/>
            <a:ext cx="3729147" cy="24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 using Batting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predictions with other types of models. We tried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Linear Regression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Random Forest Generator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XGBoost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Independent Pitching Metric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57725" y="2172875"/>
            <a:ext cx="371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Gather data from pitching logs and </a:t>
            </a:r>
            <a:r>
              <a:rPr lang="en" sz="1700"/>
              <a:t>define</a:t>
            </a:r>
            <a:r>
              <a:rPr lang="en" sz="1700"/>
              <a:t> the necessary variables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Create the </a:t>
            </a:r>
            <a:r>
              <a:rPr lang="en" sz="1700"/>
              <a:t>neural</a:t>
            </a:r>
            <a:r>
              <a:rPr lang="en" sz="1700"/>
              <a:t> network, </a:t>
            </a:r>
            <a:r>
              <a:rPr lang="en" sz="1700"/>
              <a:t>specifically</a:t>
            </a:r>
            <a:r>
              <a:rPr lang="en" sz="1700"/>
              <a:t> the hidden layer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Utilize the FIP formula to get a better player score and for ranking</a:t>
            </a:r>
            <a:endParaRPr sz="170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725" y="2484275"/>
            <a:ext cx="5169276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using NLP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Utilized a Sentiment Intensity Analyzer from NLTK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Parsed through structure using a Word Tokenizer and the Vader Lexicon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Developed “Buy Recommendation Metric”: Ranges from -1 to 1 based off sentiment surrounding sentence of mentioned name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Sentiments averaged over whole file as JSON file for a given article is parsed through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Invalid metrics with only a few mentions are removed to preserve data originality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