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2" r:id="rId14"/>
    <p:sldId id="265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21D"/>
    <a:srgbClr val="45E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23611-4C49-4F4E-9BAA-03C12B6F37E9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D12D4-46B0-4E66-80F0-55E040470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35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2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6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5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5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0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12D4-46B0-4E66-80F0-55E040470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DC66-19FF-4554-A05B-C4F72E240D17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7EF3-4F11-47F1-8959-2315E1594EEC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AA5-03F4-4585-97BC-B2FDAF2E35A3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3CD-4436-484D-8678-527FDFB7F3C4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06904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3CA3-0683-440F-A4A8-F59001B68495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957B-B6EB-4B3E-8416-CBD33DE59A51}" type="datetime1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74879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5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5" y="2174879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1412-FB7B-4CA2-B6C4-B4E58794B1E0}" type="datetime1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5804-32F1-4B50-9D49-297FA615DCEC}" type="datetime1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AA3-A33C-4FF7-B9C1-5B74F1AAB303}" type="datetime1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5804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5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1" y="1846265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DB42-5799-4BE0-AD68-233B24E9B34B}" type="datetime1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4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6D1-6FA3-42E7-8941-DF75E169C60D}" type="datetime1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6E06-6F4A-4107-A936-15B6BBF065C5}" type="datetime1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     Antriksh Agarwal &amp; </a:t>
            </a:r>
            <a:r>
              <a:rPr lang="en-US" dirty="0" err="1" smtClean="0"/>
              <a:t>Zishan</a:t>
            </a:r>
            <a:r>
              <a:rPr lang="en-US" dirty="0" smtClean="0"/>
              <a:t> Ahmad </a:t>
            </a:r>
            <a:r>
              <a:rPr lang="en-US" dirty="0" smtClean="0"/>
              <a:t>      </a:t>
            </a:r>
            <a:r>
              <a:rPr lang="en-US" dirty="0" smtClean="0"/>
              <a:t>1 -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EC3B-C7AF-4612-9405-50243106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5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087979"/>
            <a:ext cx="12192000" cy="770021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Intuition to Machine Learning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077200" y="6290426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90426"/>
            <a:ext cx="3276600" cy="365125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Iterative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Randomly select a vector of the size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, to bring it down to the optimal solution.</a:t>
                </a:r>
              </a:p>
              <a:p>
                <a:r>
                  <a:rPr lang="en-IN" dirty="0" smtClean="0"/>
                  <a:t>Do it till convergence.</a:t>
                </a:r>
              </a:p>
              <a:p>
                <a:r>
                  <a:rPr lang="en-IN" dirty="0" smtClean="0"/>
                  <a:t>Problem?</a:t>
                </a:r>
              </a:p>
              <a:p>
                <a:pPr lvl="1"/>
                <a:r>
                  <a:rPr lang="en-IN" dirty="0" smtClean="0"/>
                  <a:t>Could there be a more logical approach ? 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6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10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Use the partial derivative of each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Derivative =  slope, and we just need to get to slope = 0.</a:t>
                </a:r>
              </a:p>
              <a:p>
                <a:r>
                  <a:rPr lang="en-IN" dirty="0" smtClean="0"/>
                  <a:t>Gradient Descent. 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11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Use the partial derivative of each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Derivative =  slope, and we just need to get to slope = 0.</a:t>
                </a:r>
              </a:p>
              <a:p>
                <a:r>
                  <a:rPr lang="en-IN" dirty="0" smtClean="0"/>
                  <a:t>Mathematically,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12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𝑟𝑒𝑝𝑒𝑎𝑡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𝑡𝑖𝑙𝑙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}                          </m:t>
                      </m:r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= step-size / Learning Rate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13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Contour Plot here.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14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Computationally implement all the functions:</a:t>
            </a:r>
          </a:p>
          <a:p>
            <a:pPr lvl="1"/>
            <a:r>
              <a:rPr lang="en-IN" dirty="0" smtClean="0"/>
              <a:t>Hypothesis</a:t>
            </a:r>
          </a:p>
          <a:p>
            <a:pPr lvl="1"/>
            <a:r>
              <a:rPr lang="en-IN" dirty="0" smtClean="0"/>
              <a:t>Cost function</a:t>
            </a:r>
          </a:p>
          <a:p>
            <a:pPr lvl="1"/>
            <a:r>
              <a:rPr lang="en-IN" dirty="0" smtClean="0"/>
              <a:t>Gradient Descent</a:t>
            </a:r>
            <a:endParaRPr lang="en-IN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15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963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16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Relation between input and output</a:t>
            </a:r>
          </a:p>
          <a:p>
            <a:r>
              <a:rPr lang="en-IN" dirty="0" smtClean="0"/>
              <a:t>Input is the independent variable: X vector</a:t>
            </a:r>
          </a:p>
          <a:p>
            <a:r>
              <a:rPr lang="en-IN" dirty="0" smtClean="0"/>
              <a:t>Output is the independent variable: Y vector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2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Graph here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3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we saw: inputs X mapped with their corresponding outputs Y</a:t>
            </a:r>
          </a:p>
          <a:p>
            <a:r>
              <a:rPr lang="en-IN" dirty="0" smtClean="0"/>
              <a:t>What machine sees: inputs X with their outputs Y in a file</a:t>
            </a:r>
          </a:p>
          <a:p>
            <a:r>
              <a:rPr lang="en-IN" dirty="0" smtClean="0"/>
              <a:t>What we/machines have to do ?: Form a relation between the inputs and outputs so that we can get predictions for future outputs.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4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task of the machine will be to predict the output</a:t>
            </a:r>
          </a:p>
          <a:p>
            <a:r>
              <a:rPr lang="en-IN" dirty="0" smtClean="0"/>
              <a:t>How to represent that relation ?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5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Graph here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6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Mathematically we can represent the above relation as: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/>
                <a:r>
                  <a:rPr lang="en-IN" dirty="0" smtClean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is the hypothesis is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a vector of weights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input.</a:t>
                </a:r>
                <a:endParaRPr lang="en-US" dirty="0"/>
              </a:p>
              <a:p>
                <a:pPr/>
                <a:r>
                  <a:rPr lang="en-IN" dirty="0" smtClean="0"/>
                  <a:t>Equation of the line.</a:t>
                </a:r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7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Cost of every wrong input-output pair</a:t>
                </a:r>
                <a:r>
                  <a:rPr lang="en-US" dirty="0" smtClean="0"/>
                  <a:t>.</a:t>
                </a:r>
              </a:p>
              <a:p>
                <a:r>
                  <a:rPr lang="en-IN" dirty="0" smtClean="0"/>
                  <a:t>Calculates the error of my hypothesis, so that I can improve my weights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Mathematically, (~ Mean squared error)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is the output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input.</a:t>
                </a:r>
                <a:endParaRPr lang="en-IN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821" r="-464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8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6858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Antriksh Agarwal &amp; </a:t>
            </a:r>
            <a:r>
              <a:rPr lang="en-IN" sz="1600" b="1" dirty="0" err="1" smtClean="0">
                <a:solidFill>
                  <a:schemeClr val="bg1"/>
                </a:solidFill>
              </a:rPr>
              <a:t>Zishan</a:t>
            </a:r>
            <a:r>
              <a:rPr lang="en-IN" sz="1600" b="1" dirty="0" smtClean="0">
                <a:solidFill>
                  <a:schemeClr val="bg1"/>
                </a:solidFill>
              </a:rPr>
              <a:t> Ahmad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Cost function is the error of my hypothesis at a particular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throughout my inputs.</a:t>
                </a:r>
              </a:p>
              <a:p>
                <a:r>
                  <a:rPr lang="en-IN" dirty="0" smtClean="0"/>
                  <a:t>Need: Somehow minimize this cost function</a:t>
                </a:r>
              </a:p>
              <a:p>
                <a:r>
                  <a:rPr lang="en-IN" dirty="0" smtClean="0"/>
                  <a:t>Intuition: Iteratively reduce the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to bring it to the most optimal solution.</a:t>
                </a:r>
              </a:p>
              <a:p>
                <a:r>
                  <a:rPr lang="en-IN" dirty="0" smtClean="0"/>
                  <a:t>How?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0" y="6332537"/>
            <a:ext cx="3276600" cy="365125"/>
          </a:xfrm>
        </p:spPr>
        <p:txBody>
          <a:bodyPr/>
          <a:lstStyle/>
          <a:p>
            <a:pPr algn="r"/>
            <a:fld id="{96325EDC-68C6-4BA7-B234-E07886084581}" type="datetime1">
              <a:rPr lang="en-US" sz="1600" smtClean="0">
                <a:solidFill>
                  <a:schemeClr val="bg1"/>
                </a:solidFill>
              </a:rPr>
              <a:pPr algn="r"/>
              <a:t>2/21/2016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1 - </a:t>
            </a:r>
            <a:fld id="{9545EC3B-C7AF-4612-9405-502431060145}" type="slidenum">
              <a:rPr lang="en-US" sz="2000" smtClean="0">
                <a:solidFill>
                  <a:schemeClr val="bg1"/>
                </a:solidFill>
              </a:rPr>
              <a:pPr algn="l"/>
              <a:t>9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63</TotalTime>
  <Words>474</Words>
  <Application>Microsoft Office PowerPoint</Application>
  <PresentationFormat>Widescreen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Blank</vt:lpstr>
      <vt:lpstr>Linear Regression</vt:lpstr>
      <vt:lpstr>Regression</vt:lpstr>
      <vt:lpstr>Visualise</vt:lpstr>
      <vt:lpstr>Visualise</vt:lpstr>
      <vt:lpstr>Hypothesis</vt:lpstr>
      <vt:lpstr>Hypothesis</vt:lpstr>
      <vt:lpstr>Hypothesis</vt:lpstr>
      <vt:lpstr>Cost Function</vt:lpstr>
      <vt:lpstr>Cost Function</vt:lpstr>
      <vt:lpstr>Random Iterative Descent</vt:lpstr>
      <vt:lpstr>Numerical Descent</vt:lpstr>
      <vt:lpstr>Numerical Descent</vt:lpstr>
      <vt:lpstr>Gradient Descent</vt:lpstr>
      <vt:lpstr>Visualize</vt:lpstr>
      <vt:lpstr>Assignment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Antriksh Agarwal</dc:creator>
  <cp:lastModifiedBy>Antriksh Agarwal</cp:lastModifiedBy>
  <cp:revision>12</cp:revision>
  <dcterms:created xsi:type="dcterms:W3CDTF">2016-02-21T09:32:02Z</dcterms:created>
  <dcterms:modified xsi:type="dcterms:W3CDTF">2016-02-21T10:44:49Z</dcterms:modified>
</cp:coreProperties>
</file>