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310" r:id="rId3"/>
    <p:sldId id="315" r:id="rId4"/>
    <p:sldId id="314" r:id="rId5"/>
    <p:sldId id="311" r:id="rId6"/>
    <p:sldId id="312" r:id="rId7"/>
    <p:sldId id="308" r:id="rId8"/>
    <p:sldId id="309" r:id="rId9"/>
    <p:sldId id="3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15844-EB1D-4900-BC26-20DD95FB7CAE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DC9E4-A541-47AF-BF94-234FCFA5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4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3904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7" name="Shape 7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Shape 72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4366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7" name="Shape 7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Shape 72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3156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7" name="Shape 7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Shape 72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1598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7" name="Shape 7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Shape 72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4562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7" name="Shape 7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Shape 72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7324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7" name="Shape 7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Shape 72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4825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7" name="Shape 7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Shape 72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402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7" name="Shape 7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Shape 72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8355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8625-92EB-431E-BB5F-A08F1B89CE3A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29C6-346E-4C53-B147-7A171039F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7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8625-92EB-431E-BB5F-A08F1B89CE3A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29C6-346E-4C53-B147-7A171039F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9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8625-92EB-431E-BB5F-A08F1B89CE3A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29C6-346E-4C53-B147-7A171039F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3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8625-92EB-431E-BB5F-A08F1B89CE3A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29C6-346E-4C53-B147-7A171039F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6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8625-92EB-431E-BB5F-A08F1B89CE3A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29C6-346E-4C53-B147-7A171039F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3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8625-92EB-431E-BB5F-A08F1B89CE3A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29C6-346E-4C53-B147-7A171039F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6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8625-92EB-431E-BB5F-A08F1B89CE3A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29C6-346E-4C53-B147-7A171039F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6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8625-92EB-431E-BB5F-A08F1B89CE3A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29C6-346E-4C53-B147-7A171039F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1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8625-92EB-431E-BB5F-A08F1B89CE3A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29C6-346E-4C53-B147-7A171039F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8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8625-92EB-431E-BB5F-A08F1B89CE3A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29C6-346E-4C53-B147-7A171039F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1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8625-92EB-431E-BB5F-A08F1B89CE3A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29C6-346E-4C53-B147-7A171039F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9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8625-92EB-431E-BB5F-A08F1B89CE3A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C29C6-346E-4C53-B147-7A171039F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0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0" y="6087978"/>
            <a:ext cx="12192000" cy="7700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lang="en-IN" sz="1600" b="1">
                <a:solidFill>
                  <a:schemeClr val="lt1"/>
                </a:solidFill>
              </a:rPr>
              <a:t>&amp; Zishan Ahmad &amp; Sarah Masud</a:t>
            </a:r>
            <a:r>
              <a:rPr lang="en-IN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IN" sz="6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Proposal</a:t>
            </a:r>
            <a:endParaRPr lang="en-IN" dirty="0"/>
          </a:p>
        </p:txBody>
      </p:sp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IN" dirty="0" smtClean="0"/>
              <a:t>Discussion</a:t>
            </a:r>
            <a:endParaRPr lang="en-IN" dirty="0"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8077200" y="6290426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IN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077200" y="6290426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lang="en-IN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IN"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545876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>
            <a:spLocks noGrp="1"/>
          </p:cNvSpPr>
          <p:nvPr>
            <p:ph type="ftr" idx="11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lang="en-IN" sz="1600" b="1">
                <a:solidFill>
                  <a:schemeClr val="lt1"/>
                </a:solidFill>
              </a:rPr>
              <a:t>&amp; Zishan Ahmad &amp; Sarah Masud</a:t>
            </a:r>
            <a:r>
              <a:rPr lang="en-IN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731" name="Shape 7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IN" dirty="0" smtClean="0"/>
              <a:t>Prediction/Classification</a:t>
            </a:r>
            <a:endParaRPr lang="en-IN" dirty="0"/>
          </a:p>
        </p:txBody>
      </p:sp>
      <p:sp>
        <p:nvSpPr>
          <p:cNvPr id="732" name="Shape 7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dirty="0" smtClean="0"/>
              <a:t>Stock Market Prediction</a:t>
            </a:r>
          </a:p>
          <a:p>
            <a:pPr lvl="1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dirty="0" smtClean="0"/>
              <a:t>Predict the stock market at the very next moment</a:t>
            </a:r>
          </a:p>
          <a:p>
            <a:pPr>
              <a:buClr>
                <a:schemeClr val="dk1"/>
              </a:buClr>
              <a:buSzPct val="100000"/>
              <a:buFont typeface="Arial"/>
              <a:buChar char="•"/>
            </a:pPr>
            <a:endParaRPr lang="en-IN" dirty="0" smtClean="0"/>
          </a:p>
          <a:p>
            <a:pPr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dirty="0" smtClean="0"/>
              <a:t>Cricket stats prediction</a:t>
            </a:r>
          </a:p>
          <a:p>
            <a:pPr lvl="1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dirty="0" smtClean="0"/>
              <a:t>Prediction of the output of a cricket match based on the previous stats of players</a:t>
            </a:r>
          </a:p>
          <a:p>
            <a:pPr>
              <a:buClr>
                <a:schemeClr val="dk1"/>
              </a:buClr>
              <a:buSzPct val="100000"/>
              <a:buFont typeface="Arial"/>
              <a:buChar char="•"/>
            </a:pPr>
            <a:endParaRPr lang="en-IN" dirty="0"/>
          </a:p>
          <a:p>
            <a:pPr>
              <a:buClr>
                <a:schemeClr val="dk1"/>
              </a:buClr>
              <a:buSzPct val="100000"/>
              <a:buFont typeface="Arial"/>
              <a:buChar char="•"/>
            </a:pPr>
            <a:endParaRPr lang="en-IN" dirty="0" smtClean="0"/>
          </a:p>
        </p:txBody>
      </p:sp>
      <p:sp>
        <p:nvSpPr>
          <p:cNvPr id="733" name="Shape 733"/>
          <p:cNvSpPr txBox="1">
            <a:spLocks noGrp="1"/>
          </p:cNvSpPr>
          <p:nvPr>
            <p:ph type="dt" idx="10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IN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734" name="Shape 7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lang="en-IN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IN"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0219390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>
            <a:spLocks noGrp="1"/>
          </p:cNvSpPr>
          <p:nvPr>
            <p:ph type="ftr" idx="11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lang="en-IN" sz="1600" b="1">
                <a:solidFill>
                  <a:schemeClr val="lt1"/>
                </a:solidFill>
              </a:rPr>
              <a:t>&amp; Zishan Ahmad &amp; Sarah Masud</a:t>
            </a:r>
            <a:r>
              <a:rPr lang="en-IN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731" name="Shape 7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IN" dirty="0" smtClean="0"/>
              <a:t>Prediction/Classification</a:t>
            </a:r>
            <a:endParaRPr lang="en-IN" dirty="0"/>
          </a:p>
        </p:txBody>
      </p:sp>
      <p:sp>
        <p:nvSpPr>
          <p:cNvPr id="732" name="Shape 7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dirty="0" smtClean="0"/>
              <a:t>Linear Regression</a:t>
            </a:r>
          </a:p>
          <a:p>
            <a:pPr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dirty="0" smtClean="0"/>
              <a:t>Logistic Regression</a:t>
            </a:r>
          </a:p>
          <a:p>
            <a:pPr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dirty="0" smtClean="0"/>
              <a:t>Naïve Bayes</a:t>
            </a:r>
          </a:p>
          <a:p>
            <a:pPr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dirty="0" smtClean="0"/>
              <a:t>Decision Trees</a:t>
            </a:r>
            <a:endParaRPr lang="en-IN" dirty="0" smtClean="0"/>
          </a:p>
          <a:p>
            <a:pPr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dirty="0" smtClean="0"/>
              <a:t>KNNs</a:t>
            </a:r>
          </a:p>
          <a:p>
            <a:pPr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dirty="0" smtClean="0"/>
              <a:t>K Means</a:t>
            </a:r>
            <a:endParaRPr lang="en-IN" dirty="0"/>
          </a:p>
          <a:p>
            <a:pPr>
              <a:buClr>
                <a:schemeClr val="dk1"/>
              </a:buClr>
              <a:buSzPct val="100000"/>
              <a:buFont typeface="Arial"/>
              <a:buChar char="•"/>
            </a:pPr>
            <a:endParaRPr lang="en-IN" dirty="0" smtClean="0"/>
          </a:p>
        </p:txBody>
      </p:sp>
      <p:sp>
        <p:nvSpPr>
          <p:cNvPr id="733" name="Shape 733"/>
          <p:cNvSpPr txBox="1">
            <a:spLocks noGrp="1"/>
          </p:cNvSpPr>
          <p:nvPr>
            <p:ph type="dt" idx="10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IN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734" name="Shape 7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lang="en-IN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IN"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0970152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>
            <a:spLocks noGrp="1"/>
          </p:cNvSpPr>
          <p:nvPr>
            <p:ph type="ftr" idx="11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lang="en-IN" sz="1600" b="1">
                <a:solidFill>
                  <a:schemeClr val="lt1"/>
                </a:solidFill>
              </a:rPr>
              <a:t>&amp; Zishan Ahmad &amp; Sarah Masud</a:t>
            </a:r>
            <a:r>
              <a:rPr lang="en-IN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731" name="Shape 7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IN" dirty="0" smtClean="0"/>
              <a:t>Clustering</a:t>
            </a:r>
            <a:endParaRPr lang="en-IN" dirty="0"/>
          </a:p>
        </p:txBody>
      </p:sp>
      <p:sp>
        <p:nvSpPr>
          <p:cNvPr id="732" name="Shape 7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dirty="0" smtClean="0"/>
              <a:t>Cluster similar types of data</a:t>
            </a:r>
          </a:p>
          <a:p>
            <a:pPr lvl="1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2800" dirty="0" smtClean="0"/>
              <a:t>Text</a:t>
            </a:r>
          </a:p>
          <a:p>
            <a:pPr lvl="1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2800" dirty="0" smtClean="0"/>
              <a:t>Users on twitter</a:t>
            </a:r>
          </a:p>
          <a:p>
            <a:pPr lvl="2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2800" dirty="0" smtClean="0"/>
              <a:t>Based on universities/colleges</a:t>
            </a:r>
          </a:p>
          <a:p>
            <a:pPr lvl="2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2800" dirty="0" smtClean="0"/>
              <a:t>Based on jobs/occupation</a:t>
            </a:r>
            <a:endParaRPr lang="en-IN" sz="2800" dirty="0"/>
          </a:p>
          <a:p>
            <a:pPr lvl="2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2800" dirty="0" smtClean="0"/>
              <a:t>Based on gender/age</a:t>
            </a:r>
          </a:p>
          <a:p>
            <a:pPr lvl="1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3200" dirty="0" smtClean="0"/>
              <a:t>Audio/Video/Images</a:t>
            </a:r>
          </a:p>
          <a:p>
            <a:pPr lvl="2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2800" dirty="0" smtClean="0"/>
              <a:t>Based on language</a:t>
            </a:r>
          </a:p>
          <a:p>
            <a:pPr lvl="2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2800" dirty="0" smtClean="0"/>
              <a:t>Based on </a:t>
            </a:r>
            <a:r>
              <a:rPr lang="en-IN" sz="2800" smtClean="0"/>
              <a:t>gender/age etc.</a:t>
            </a:r>
            <a:endParaRPr lang="en-IN" sz="2800" dirty="0" smtClean="0"/>
          </a:p>
        </p:txBody>
      </p:sp>
      <p:sp>
        <p:nvSpPr>
          <p:cNvPr id="733" name="Shape 733"/>
          <p:cNvSpPr txBox="1">
            <a:spLocks noGrp="1"/>
          </p:cNvSpPr>
          <p:nvPr>
            <p:ph type="dt" idx="10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IN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734" name="Shape 7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lang="en-IN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IN"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3588002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>
            <a:spLocks noGrp="1"/>
          </p:cNvSpPr>
          <p:nvPr>
            <p:ph type="ftr" idx="11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lang="en-IN" sz="1600" b="1">
                <a:solidFill>
                  <a:schemeClr val="lt1"/>
                </a:solidFill>
              </a:rPr>
              <a:t>&amp; Zishan Ahmad &amp; Sarah Masud</a:t>
            </a:r>
            <a:r>
              <a:rPr lang="en-IN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731" name="Shape 7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IN" dirty="0" smtClean="0"/>
              <a:t>Text</a:t>
            </a:r>
            <a:endParaRPr lang="en-IN" dirty="0"/>
          </a:p>
        </p:txBody>
      </p:sp>
      <p:sp>
        <p:nvSpPr>
          <p:cNvPr id="732" name="Shape 7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dirty="0" smtClean="0"/>
              <a:t>Sentiment analysis of text</a:t>
            </a:r>
          </a:p>
          <a:p>
            <a:pPr lvl="1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dirty="0" smtClean="0"/>
              <a:t>Analyse the twitter/</a:t>
            </a:r>
            <a:r>
              <a:rPr lang="en-IN" dirty="0" err="1" smtClean="0"/>
              <a:t>facebook</a:t>
            </a:r>
            <a:r>
              <a:rPr lang="en-IN" dirty="0" smtClean="0"/>
              <a:t>/</a:t>
            </a:r>
            <a:r>
              <a:rPr lang="en-IN" dirty="0" err="1" smtClean="0"/>
              <a:t>reddit</a:t>
            </a:r>
            <a:r>
              <a:rPr lang="en-IN" dirty="0" smtClean="0"/>
              <a:t> comments</a:t>
            </a:r>
          </a:p>
          <a:p>
            <a:pPr lvl="1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dirty="0" smtClean="0"/>
              <a:t>Analyse opinions in text</a:t>
            </a:r>
          </a:p>
          <a:p>
            <a:pPr lvl="1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dirty="0" smtClean="0"/>
              <a:t>Classify text into positive and negative text.</a:t>
            </a:r>
          </a:p>
          <a:p>
            <a:pPr>
              <a:buClr>
                <a:schemeClr val="dk1"/>
              </a:buClr>
              <a:buSzPct val="100000"/>
            </a:pPr>
            <a:endParaRPr lang="en-IN" dirty="0" smtClean="0"/>
          </a:p>
          <a:p>
            <a:pPr>
              <a:buClr>
                <a:schemeClr val="dk1"/>
              </a:buClr>
              <a:buSzPct val="100000"/>
            </a:pPr>
            <a:r>
              <a:rPr lang="en-IN" dirty="0" smtClean="0"/>
              <a:t>Spam/</a:t>
            </a:r>
            <a:r>
              <a:rPr lang="en-IN" dirty="0" err="1" smtClean="0"/>
              <a:t>Unspam</a:t>
            </a:r>
            <a:endParaRPr lang="en-IN" dirty="0"/>
          </a:p>
          <a:p>
            <a:pPr lvl="1">
              <a:buClr>
                <a:schemeClr val="dk1"/>
              </a:buClr>
              <a:buSzPct val="100000"/>
            </a:pPr>
            <a:r>
              <a:rPr lang="en-IN" dirty="0" smtClean="0"/>
              <a:t>Check spam and legit mails</a:t>
            </a:r>
          </a:p>
          <a:p>
            <a:pPr>
              <a:buClr>
                <a:schemeClr val="dk1"/>
              </a:buClr>
              <a:buSzPct val="100000"/>
              <a:buFont typeface="Arial"/>
              <a:buChar char="•"/>
            </a:pPr>
            <a:endParaRPr lang="en-IN" dirty="0"/>
          </a:p>
          <a:p>
            <a:pPr>
              <a:buClr>
                <a:schemeClr val="dk1"/>
              </a:buClr>
              <a:buSzPct val="100000"/>
              <a:buFont typeface="Arial"/>
              <a:buChar char="•"/>
            </a:pPr>
            <a:endParaRPr lang="en-IN" dirty="0" smtClean="0"/>
          </a:p>
        </p:txBody>
      </p:sp>
      <p:sp>
        <p:nvSpPr>
          <p:cNvPr id="733" name="Shape 733"/>
          <p:cNvSpPr txBox="1">
            <a:spLocks noGrp="1"/>
          </p:cNvSpPr>
          <p:nvPr>
            <p:ph type="dt" idx="10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IN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734" name="Shape 7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lang="en-IN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IN"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9604930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>
            <a:spLocks noGrp="1"/>
          </p:cNvSpPr>
          <p:nvPr>
            <p:ph type="ftr" idx="11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lang="en-IN" sz="1600" b="1">
                <a:solidFill>
                  <a:schemeClr val="lt1"/>
                </a:solidFill>
              </a:rPr>
              <a:t>&amp; Zishan Ahmad &amp; Sarah Masud</a:t>
            </a:r>
            <a:r>
              <a:rPr lang="en-IN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731" name="Shape 7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IN" dirty="0" smtClean="0"/>
              <a:t>Text</a:t>
            </a:r>
            <a:endParaRPr lang="en-IN" dirty="0"/>
          </a:p>
        </p:txBody>
      </p:sp>
      <p:sp>
        <p:nvSpPr>
          <p:cNvPr id="732" name="Shape 7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lang="en-IN" dirty="0" smtClean="0"/>
              <a:t>Multi-document clustering</a:t>
            </a:r>
          </a:p>
          <a:p>
            <a:pPr lvl="1">
              <a:buClr>
                <a:schemeClr val="dk1"/>
              </a:buClr>
              <a:buSzPct val="100000"/>
            </a:pPr>
            <a:r>
              <a:rPr lang="en-IN" dirty="0" smtClean="0"/>
              <a:t>Cluster documents into different types (news/web articles/medical/research type/books)</a:t>
            </a:r>
          </a:p>
          <a:p>
            <a:pPr marL="0" indent="0">
              <a:buClr>
                <a:schemeClr val="dk1"/>
              </a:buClr>
              <a:buSzPct val="100000"/>
              <a:buNone/>
            </a:pPr>
            <a:endParaRPr lang="en-IN" dirty="0" smtClean="0"/>
          </a:p>
          <a:p>
            <a:pPr>
              <a:buClr>
                <a:schemeClr val="dk1"/>
              </a:buClr>
              <a:buSzPct val="100000"/>
            </a:pPr>
            <a:r>
              <a:rPr lang="en-IN" dirty="0" smtClean="0"/>
              <a:t>Summarization</a:t>
            </a:r>
          </a:p>
          <a:p>
            <a:pPr lvl="1">
              <a:buClr>
                <a:schemeClr val="dk1"/>
              </a:buClr>
              <a:buSzPct val="100000"/>
            </a:pPr>
            <a:r>
              <a:rPr lang="en-IN" dirty="0" smtClean="0"/>
              <a:t>Generate smaller text from a document</a:t>
            </a:r>
          </a:p>
          <a:p>
            <a:pPr lvl="1">
              <a:buClr>
                <a:schemeClr val="dk1"/>
              </a:buClr>
              <a:buSzPct val="100000"/>
            </a:pPr>
            <a:endParaRPr lang="en-IN" dirty="0" smtClean="0"/>
          </a:p>
          <a:p>
            <a:pPr>
              <a:buClr>
                <a:schemeClr val="dk1"/>
              </a:buClr>
              <a:buSzPct val="100000"/>
              <a:buFont typeface="Arial"/>
              <a:buChar char="•"/>
            </a:pPr>
            <a:endParaRPr lang="en-IN" dirty="0"/>
          </a:p>
          <a:p>
            <a:pPr>
              <a:buClr>
                <a:schemeClr val="dk1"/>
              </a:buClr>
              <a:buSzPct val="100000"/>
              <a:buFont typeface="Arial"/>
              <a:buChar char="•"/>
            </a:pPr>
            <a:endParaRPr lang="en-IN" dirty="0" smtClean="0"/>
          </a:p>
        </p:txBody>
      </p:sp>
      <p:sp>
        <p:nvSpPr>
          <p:cNvPr id="733" name="Shape 733"/>
          <p:cNvSpPr txBox="1">
            <a:spLocks noGrp="1"/>
          </p:cNvSpPr>
          <p:nvPr>
            <p:ph type="dt" idx="10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IN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734" name="Shape 7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lang="en-IN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IN"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0649541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>
            <a:spLocks noGrp="1"/>
          </p:cNvSpPr>
          <p:nvPr>
            <p:ph type="ftr" idx="11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lang="en-IN" sz="1600" b="1">
                <a:solidFill>
                  <a:schemeClr val="lt1"/>
                </a:solidFill>
              </a:rPr>
              <a:t>&amp; Zishan Ahmad &amp; Sarah Masud</a:t>
            </a:r>
            <a:r>
              <a:rPr lang="en-IN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731" name="Shape 7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IN" dirty="0" smtClean="0"/>
              <a:t>Classifier Type</a:t>
            </a:r>
            <a:endParaRPr lang="en-IN" dirty="0"/>
          </a:p>
        </p:txBody>
      </p:sp>
      <p:sp>
        <p:nvSpPr>
          <p:cNvPr id="732" name="Shape 7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dirty="0" smtClean="0"/>
              <a:t>Prediction</a:t>
            </a:r>
          </a:p>
          <a:p>
            <a:pPr lvl="1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dirty="0" smtClean="0"/>
              <a:t>Linear Regression</a:t>
            </a:r>
          </a:p>
          <a:p>
            <a:pPr lvl="1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dirty="0" smtClean="0"/>
              <a:t>KNNs</a:t>
            </a:r>
          </a:p>
          <a:p>
            <a:pPr lvl="1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dirty="0" smtClean="0"/>
              <a:t>K Means</a:t>
            </a:r>
          </a:p>
          <a:p>
            <a:pPr>
              <a:buClr>
                <a:schemeClr val="dk1"/>
              </a:buClr>
              <a:buSzPct val="100000"/>
              <a:buFont typeface="Arial"/>
              <a:buChar char="•"/>
            </a:pPr>
            <a:endParaRPr lang="en-IN" dirty="0" smtClean="0"/>
          </a:p>
          <a:p>
            <a:pPr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dirty="0" smtClean="0"/>
              <a:t>Classification</a:t>
            </a:r>
          </a:p>
          <a:p>
            <a:pPr lvl="1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dirty="0" smtClean="0"/>
              <a:t>Logistic Regression</a:t>
            </a:r>
          </a:p>
          <a:p>
            <a:pPr lvl="1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dirty="0" smtClean="0"/>
              <a:t>Naïve Bayes</a:t>
            </a:r>
          </a:p>
          <a:p>
            <a:pPr lvl="1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dirty="0" smtClean="0"/>
              <a:t>Decision Trees</a:t>
            </a:r>
          </a:p>
        </p:txBody>
      </p:sp>
      <p:sp>
        <p:nvSpPr>
          <p:cNvPr id="733" name="Shape 733"/>
          <p:cNvSpPr txBox="1">
            <a:spLocks noGrp="1"/>
          </p:cNvSpPr>
          <p:nvPr>
            <p:ph type="dt" idx="10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IN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734" name="Shape 7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lang="en-IN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IN"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6276806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>
            <a:spLocks noGrp="1"/>
          </p:cNvSpPr>
          <p:nvPr>
            <p:ph type="ftr" idx="11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lang="en-IN" sz="1600" b="1">
                <a:solidFill>
                  <a:schemeClr val="lt1"/>
                </a:solidFill>
              </a:rPr>
              <a:t>&amp; Zishan Ahmad &amp; Sarah Masud</a:t>
            </a:r>
            <a:r>
              <a:rPr lang="en-IN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731" name="Shape 7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IN" dirty="0" smtClean="0"/>
              <a:t>Classifier Type</a:t>
            </a:r>
            <a:endParaRPr lang="en-IN" dirty="0"/>
          </a:p>
        </p:txBody>
      </p:sp>
      <p:sp>
        <p:nvSpPr>
          <p:cNvPr id="732" name="Shape 7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dirty="0" smtClean="0"/>
              <a:t>Text</a:t>
            </a:r>
          </a:p>
          <a:p>
            <a:pPr lvl="1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dirty="0" smtClean="0"/>
              <a:t>Naïve Bayes – bag-of-words</a:t>
            </a:r>
          </a:p>
          <a:p>
            <a:pPr marL="457200" lvl="1" indent="0">
              <a:buClr>
                <a:schemeClr val="dk1"/>
              </a:buClr>
              <a:buSzPct val="100000"/>
              <a:buNone/>
            </a:pPr>
            <a:endParaRPr lang="en-IN" dirty="0" smtClean="0"/>
          </a:p>
          <a:p>
            <a:pPr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dirty="0" smtClean="0"/>
              <a:t>Clustering</a:t>
            </a:r>
          </a:p>
          <a:p>
            <a:pPr lvl="1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dirty="0" smtClean="0"/>
              <a:t>KNNs</a:t>
            </a:r>
          </a:p>
          <a:p>
            <a:pPr lvl="1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dirty="0" smtClean="0"/>
              <a:t>K Means</a:t>
            </a:r>
          </a:p>
          <a:p>
            <a:pPr lvl="1">
              <a:buClr>
                <a:schemeClr val="dk1"/>
              </a:buClr>
              <a:buSzPct val="100000"/>
              <a:buFont typeface="Arial"/>
              <a:buChar char="•"/>
            </a:pPr>
            <a:endParaRPr lang="en-IN" dirty="0" smtClean="0"/>
          </a:p>
          <a:p>
            <a:pPr lvl="1">
              <a:buClr>
                <a:schemeClr val="dk1"/>
              </a:buClr>
              <a:buSzPct val="100000"/>
              <a:buFont typeface="Arial"/>
              <a:buChar char="•"/>
            </a:pPr>
            <a:endParaRPr lang="en-IN" dirty="0" smtClean="0"/>
          </a:p>
        </p:txBody>
      </p:sp>
      <p:sp>
        <p:nvSpPr>
          <p:cNvPr id="733" name="Shape 733"/>
          <p:cNvSpPr txBox="1">
            <a:spLocks noGrp="1"/>
          </p:cNvSpPr>
          <p:nvPr>
            <p:ph type="dt" idx="10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IN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734" name="Shape 7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lang="en-IN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IN"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5934329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>
            <a:spLocks noGrp="1"/>
          </p:cNvSpPr>
          <p:nvPr>
            <p:ph type="ftr" idx="11"/>
          </p:nvPr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Antriksh Agarwal </a:t>
            </a:r>
            <a:r>
              <a:rPr lang="en-IN" sz="1600" b="1">
                <a:solidFill>
                  <a:schemeClr val="lt1"/>
                </a:solidFill>
              </a:rPr>
              <a:t>&amp; Zishan Ahmad &amp; Sarah Masud</a:t>
            </a:r>
            <a:r>
              <a:rPr lang="en-IN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731" name="Shape 7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IN" dirty="0" smtClean="0"/>
              <a:t>Data Sources</a:t>
            </a:r>
            <a:endParaRPr lang="en-IN" dirty="0"/>
          </a:p>
        </p:txBody>
      </p:sp>
      <p:sp>
        <p:nvSpPr>
          <p:cNvPr id="732" name="Shape 7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dirty="0" smtClean="0"/>
              <a:t>Text</a:t>
            </a:r>
          </a:p>
          <a:p>
            <a:pPr lvl="1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dirty="0" smtClean="0"/>
              <a:t>News articles online</a:t>
            </a:r>
          </a:p>
          <a:p>
            <a:pPr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dirty="0" smtClean="0"/>
              <a:t>Prediction/Classification</a:t>
            </a:r>
          </a:p>
          <a:p>
            <a:pPr lvl="1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dirty="0" smtClean="0"/>
              <a:t>UCI/UMass/CMU/Stanford Archives</a:t>
            </a:r>
          </a:p>
          <a:p>
            <a:pPr lvl="1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dirty="0" err="1" smtClean="0"/>
              <a:t>Kaggle</a:t>
            </a:r>
            <a:r>
              <a:rPr lang="en-IN" dirty="0" smtClean="0"/>
              <a:t> Datasets</a:t>
            </a:r>
          </a:p>
          <a:p>
            <a:pPr lvl="1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dirty="0" smtClean="0"/>
              <a:t>Google</a:t>
            </a:r>
          </a:p>
          <a:p>
            <a:pPr lvl="1">
              <a:buClr>
                <a:schemeClr val="dk1"/>
              </a:buClr>
              <a:buSzPct val="100000"/>
              <a:buFont typeface="Arial"/>
              <a:buChar char="•"/>
            </a:pPr>
            <a:endParaRPr lang="en-IN" dirty="0" smtClean="0"/>
          </a:p>
          <a:p>
            <a:pPr lvl="1">
              <a:buClr>
                <a:schemeClr val="dk1"/>
              </a:buClr>
              <a:buSzPct val="100000"/>
              <a:buFont typeface="Arial"/>
              <a:buChar char="•"/>
            </a:pPr>
            <a:endParaRPr lang="en-IN" dirty="0" smtClean="0"/>
          </a:p>
        </p:txBody>
      </p:sp>
      <p:sp>
        <p:nvSpPr>
          <p:cNvPr id="733" name="Shape 733"/>
          <p:cNvSpPr txBox="1">
            <a:spLocks noGrp="1"/>
          </p:cNvSpPr>
          <p:nvPr>
            <p:ph type="dt" idx="10"/>
          </p:nvPr>
        </p:nvSpPr>
        <p:spPr>
          <a:xfrm>
            <a:off x="8382000" y="6332537"/>
            <a:ext cx="32766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IN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2/21/2016</a:t>
            </a:r>
          </a:p>
        </p:txBody>
      </p:sp>
      <p:sp>
        <p:nvSpPr>
          <p:cNvPr id="734" name="Shape 7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fld id="{00000000-1234-1234-1234-123412341234}" type="slidenum">
              <a:rPr lang="en-IN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IN"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3660979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285</Words>
  <Application>Microsoft Office PowerPoint</Application>
  <PresentationFormat>Widescreen</PresentationFormat>
  <Paragraphs>100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Project Proposal</vt:lpstr>
      <vt:lpstr>Prediction/Classification</vt:lpstr>
      <vt:lpstr>Prediction/Classification</vt:lpstr>
      <vt:lpstr>Clustering</vt:lpstr>
      <vt:lpstr>Text</vt:lpstr>
      <vt:lpstr>Text</vt:lpstr>
      <vt:lpstr>Classifier Type</vt:lpstr>
      <vt:lpstr>Classifier Type</vt:lpstr>
      <vt:lpstr>Data 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Antriksh Agarwal</dc:creator>
  <cp:lastModifiedBy>Antriksh Agarwal</cp:lastModifiedBy>
  <cp:revision>14</cp:revision>
  <dcterms:created xsi:type="dcterms:W3CDTF">2016-03-17T07:30:50Z</dcterms:created>
  <dcterms:modified xsi:type="dcterms:W3CDTF">2016-03-17T08:28:32Z</dcterms:modified>
</cp:coreProperties>
</file>