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02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B78A-85EC-4CA9-8004-D1035A008D0A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B44E-7B87-4A09-BF18-CFCDF69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B78A-85EC-4CA9-8004-D1035A008D0A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B44E-7B87-4A09-BF18-CFCDF69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B78A-85EC-4CA9-8004-D1035A008D0A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B44E-7B87-4A09-BF18-CFCDF69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B78A-85EC-4CA9-8004-D1035A008D0A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B44E-7B87-4A09-BF18-CFCDF69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2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B78A-85EC-4CA9-8004-D1035A008D0A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B44E-7B87-4A09-BF18-CFCDF69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8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B78A-85EC-4CA9-8004-D1035A008D0A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B44E-7B87-4A09-BF18-CFCDF69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7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B78A-85EC-4CA9-8004-D1035A008D0A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B44E-7B87-4A09-BF18-CFCDF69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4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B78A-85EC-4CA9-8004-D1035A008D0A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B44E-7B87-4A09-BF18-CFCDF69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8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B78A-85EC-4CA9-8004-D1035A008D0A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B44E-7B87-4A09-BF18-CFCDF69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B78A-85EC-4CA9-8004-D1035A008D0A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B44E-7B87-4A09-BF18-CFCDF69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B78A-85EC-4CA9-8004-D1035A008D0A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B44E-7B87-4A09-BF18-CFCDF69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CB78A-85EC-4CA9-8004-D1035A008D0A}" type="datetimeFigureOut">
              <a:rPr lang="en-US" smtClean="0"/>
              <a:t>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DB44E-7B87-4A09-BF18-CFCDF699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8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4968" y="251458"/>
            <a:ext cx="5754588" cy="6054101"/>
            <a:chOff x="114968" y="251458"/>
            <a:chExt cx="5754588" cy="6054101"/>
          </a:xfrm>
        </p:grpSpPr>
        <p:pic>
          <p:nvPicPr>
            <p:cNvPr id="1028" name="Picture 4" descr="C:\Users\Eddie\git\WellWorld\pics\VocanoIslan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882" y="1768793"/>
              <a:ext cx="2869674" cy="15020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Eddie\git\WellWorld\pics\Platform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68" y="251459"/>
              <a:ext cx="2869674" cy="15020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Eddie\git\WellWorld\pics\Basalt Fields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68" y="4803464"/>
              <a:ext cx="2869674" cy="15020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Eddie\git\WellWorld\pics\Almost looks like hom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68" y="3286129"/>
              <a:ext cx="2869674" cy="15020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:\Users\Eddie\git\WellWorld\pics\Makes the Neither look inviting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882" y="4803463"/>
              <a:ext cx="2869674" cy="15020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:\Users\Eddie\git\WellWorld\pics\How did I get on Tethys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882" y="251458"/>
              <a:ext cx="2869674" cy="15020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C:\Users\Eddie\git\WellWorld\pics\Where Creepers come from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68" y="1768794"/>
              <a:ext cx="2869674" cy="15020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C:\Users\Eddie\git\WellWorld\pics\I am so cold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882" y="3286129"/>
              <a:ext cx="2869674" cy="15020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732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7640" y="149225"/>
            <a:ext cx="5757672" cy="4542647"/>
            <a:chOff x="167640" y="149225"/>
            <a:chExt cx="5757672" cy="4542647"/>
          </a:xfrm>
        </p:grpSpPr>
        <p:pic>
          <p:nvPicPr>
            <p:cNvPr id="2055" name="Picture 7" descr="C:\Users\Eddie\git\WellWorld\pics\BananaFores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096" y="149225"/>
              <a:ext cx="2871216" cy="15029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C:\Users\Eddie\git\WellWorld\pics\BananaIc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096" y="3188970"/>
              <a:ext cx="2871216" cy="15029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 descr="C:\Users\Eddie\git\WellWorld\pics\BananaVoid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" y="3188970"/>
              <a:ext cx="2871216" cy="15029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C:\Users\Eddie\git\WellWorld\pics\BananaSky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" y="149225"/>
              <a:ext cx="2871216" cy="15029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Eddie\git\WellWorld\pics\BananaTrig Lava Field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" y="1670828"/>
              <a:ext cx="2871216" cy="15029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C:\Users\Eddie\git\WellWorld\pics\BananaSky with Crystal Trees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096" y="1670828"/>
              <a:ext cx="2871216" cy="15029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C:\Users\Eddie\git\WellWorld\pics\BananaOctave Desert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080" y="4963795"/>
            <a:ext cx="2871216" cy="150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61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ddie\git\WellWorld\pics\Watch where you wal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745" y="1566545"/>
            <a:ext cx="2871216" cy="150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ddie\git\WellWorld\pics\I hope I bought enough woo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958" y="3471545"/>
            <a:ext cx="2871216" cy="150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ddie\git\WellWorld\pics\I hate spiders and zombi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2792413"/>
            <a:ext cx="2871216" cy="150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33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ddie\git\WellWorld\pics\2011-12-24_21.07.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912495"/>
            <a:ext cx="2871216" cy="150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ddie\git\WellWorld\pics\2011-12-24_21.12.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635250"/>
            <a:ext cx="2871216" cy="150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96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Churchills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Eddie Churchill</dc:creator>
  <cp:lastModifiedBy>Eddie Churchill</cp:lastModifiedBy>
  <cp:revision>4</cp:revision>
  <dcterms:created xsi:type="dcterms:W3CDTF">2012-01-07T04:52:06Z</dcterms:created>
  <dcterms:modified xsi:type="dcterms:W3CDTF">2012-01-07T05:55:14Z</dcterms:modified>
</cp:coreProperties>
</file>