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-1954" y="-5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B78A-85EC-4CA9-8004-D1035A008D0A}" type="datetimeFigureOut">
              <a:rPr lang="en-US" smtClean="0"/>
              <a:t>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B44E-7B87-4A09-BF18-CFCDF699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0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B78A-85EC-4CA9-8004-D1035A008D0A}" type="datetimeFigureOut">
              <a:rPr lang="en-US" smtClean="0"/>
              <a:t>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B44E-7B87-4A09-BF18-CFCDF699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5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B78A-85EC-4CA9-8004-D1035A008D0A}" type="datetimeFigureOut">
              <a:rPr lang="en-US" smtClean="0"/>
              <a:t>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B44E-7B87-4A09-BF18-CFCDF699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7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B78A-85EC-4CA9-8004-D1035A008D0A}" type="datetimeFigureOut">
              <a:rPr lang="en-US" smtClean="0"/>
              <a:t>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B44E-7B87-4A09-BF18-CFCDF699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22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B78A-85EC-4CA9-8004-D1035A008D0A}" type="datetimeFigureOut">
              <a:rPr lang="en-US" smtClean="0"/>
              <a:t>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B44E-7B87-4A09-BF18-CFCDF699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8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B78A-85EC-4CA9-8004-D1035A008D0A}" type="datetimeFigureOut">
              <a:rPr lang="en-US" smtClean="0"/>
              <a:t>1/14/2012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B44E-7B87-4A09-BF18-CFCDF699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7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B78A-85EC-4CA9-8004-D1035A008D0A}" type="datetimeFigureOut">
              <a:rPr lang="en-US" smtClean="0"/>
              <a:t>1/14/2012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B44E-7B87-4A09-BF18-CFCDF699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4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B78A-85EC-4CA9-8004-D1035A008D0A}" type="datetimeFigureOut">
              <a:rPr lang="en-US" smtClean="0"/>
              <a:t>1/14/2012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B44E-7B87-4A09-BF18-CFCDF699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8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B78A-85EC-4CA9-8004-D1035A008D0A}" type="datetimeFigureOut">
              <a:rPr lang="en-US" smtClean="0"/>
              <a:t>1/14/2012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B44E-7B87-4A09-BF18-CFCDF699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3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B78A-85EC-4CA9-8004-D1035A008D0A}" type="datetimeFigureOut">
              <a:rPr lang="en-US" smtClean="0"/>
              <a:t>1/14/2012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B44E-7B87-4A09-BF18-CFCDF699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B78A-85EC-4CA9-8004-D1035A008D0A}" type="datetimeFigureOut">
              <a:rPr lang="en-US" smtClean="0"/>
              <a:t>1/14/2012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B44E-7B87-4A09-BF18-CFCDF699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CB78A-85EC-4CA9-8004-D1035A008D0A}" type="datetimeFigureOut">
              <a:rPr lang="en-US" smtClean="0"/>
              <a:t>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DB44E-7B87-4A09-BF18-CFCDF699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8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3426" y="251458"/>
            <a:ext cx="5756130" cy="7572243"/>
            <a:chOff x="113426" y="251458"/>
            <a:chExt cx="5756130" cy="7572243"/>
          </a:xfrm>
        </p:grpSpPr>
        <p:pic>
          <p:nvPicPr>
            <p:cNvPr id="1028" name="Picture 4" descr="C:\Users\Eddie\git\WellWorld\pics\VocanoIsland.jp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9882" y="1768793"/>
              <a:ext cx="2869674" cy="150209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3" descr="C:\Users\Eddie\git\WellWorld\pics\Platforms.jp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968" y="251459"/>
              <a:ext cx="2869674" cy="150209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C:\Users\Eddie\git\WellWorld\pics\Basalt Fields.jp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968" y="4803464"/>
              <a:ext cx="2869674" cy="150209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 descr="C:\Users\Eddie\git\WellWorld\pics\Almost looks like home.jpg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968" y="3286129"/>
              <a:ext cx="2869674" cy="150209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5" name="Picture 11" descr="C:\Users\Eddie\git\WellWorld\pics\Makes the Neither look inviting.jpg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9882" y="4803463"/>
              <a:ext cx="2869674" cy="150209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C:\Users\Eddie\git\WellWorld\pics\How did I get on Tethys.jpg"/>
            <p:cNvPicPr>
              <a:picLocks noChangeAspect="1" noChangeArrowheads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9882" y="251458"/>
              <a:ext cx="2869674" cy="150209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7" name="Picture 13" descr="C:\Users\Eddie\git\WellWorld\pics\Where Creepers come from.jpg"/>
            <p:cNvPicPr>
              <a:picLocks noChangeAspect="1" noChangeArrowheads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968" y="1768794"/>
              <a:ext cx="2869674" cy="150209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C:\Users\Eddie\git\WellWorld\pics\I am so cold.jpg"/>
            <p:cNvPicPr>
              <a:picLocks noChangeAspect="1" noChangeArrowheads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9882" y="3286129"/>
              <a:ext cx="2869674" cy="150209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C:\Users\Eddie\AppData\Roaming\.minecraft\screenshots\2012-01-09_21.52.52.png"/>
            <p:cNvPicPr>
              <a:picLocks noChangeAspect="1" noChangeArrowheads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26" y="6320799"/>
              <a:ext cx="2871216" cy="150290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07324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7640" y="149225"/>
            <a:ext cx="5757672" cy="4542647"/>
            <a:chOff x="167640" y="149225"/>
            <a:chExt cx="5757672" cy="4542647"/>
          </a:xfrm>
        </p:grpSpPr>
        <p:pic>
          <p:nvPicPr>
            <p:cNvPr id="2055" name="Picture 7" descr="C:\Users\Eddie\git\WellWorld\pics\BananaForest.jp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4096" y="149225"/>
              <a:ext cx="2871216" cy="150290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C:\Users\Eddie\git\WellWorld\pics\BananaIce.jp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4096" y="3188970"/>
              <a:ext cx="2871216" cy="150290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7" name="Picture 9" descr="C:\Users\Eddie\git\WellWorld\pics\BananaVoid.jp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" y="3188970"/>
              <a:ext cx="2871216" cy="150290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C:\Users\Eddie\git\WellWorld\pics\BananaSky.jpg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" y="149225"/>
              <a:ext cx="2871216" cy="150290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9" name="Picture 11" descr="C:\Users\Eddie\git\WellWorld\pics\BananaTrig Lava Field.jpg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" y="1670828"/>
              <a:ext cx="2871216" cy="150290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C:\Users\Eddie\git\WellWorld\pics\BananaSky with Crystal Trees.jpg"/>
            <p:cNvPicPr>
              <a:picLocks noChangeAspect="1" noChangeArrowheads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4096" y="1670828"/>
              <a:ext cx="2871216" cy="150290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4" name="Picture 2" descr="C:\Users\Eddie\git\WellWorld\pics\BananaOctave Desert.jp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3080" y="4963795"/>
            <a:ext cx="2871216" cy="150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610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092" y="136525"/>
            <a:ext cx="5767832" cy="1502902"/>
            <a:chOff x="228092" y="136525"/>
            <a:chExt cx="5767832" cy="1502902"/>
          </a:xfrm>
        </p:grpSpPr>
        <p:pic>
          <p:nvPicPr>
            <p:cNvPr id="3" name="Picture 2" descr="C:\Users\Eddie\AppData\Roaming\.minecraft\screenshots\2012-01-14_22.28.36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092" y="136525"/>
              <a:ext cx="2871216" cy="150290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Eddie\AppData\Roaming\.minecraft\screenshots\2012-01-14_22.33.58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708" y="136525"/>
              <a:ext cx="2871216" cy="150290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05965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Eddie\git\WellWorld\pics\Watch where you walk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01745" y="1566545"/>
            <a:ext cx="2871216" cy="150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Eddie\git\WellWorld\pics\I hope I bought enough wood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96958" y="3471545"/>
            <a:ext cx="2871216" cy="150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Eddie\git\WellWorld\pics\I hate spiders and zombies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3063" y="2792413"/>
            <a:ext cx="2871216" cy="150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334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Churchills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Eddie Churchill</dc:creator>
  <cp:lastModifiedBy>Eddie Churchill</cp:lastModifiedBy>
  <cp:revision>7</cp:revision>
  <dcterms:created xsi:type="dcterms:W3CDTF">2012-01-07T04:52:06Z</dcterms:created>
  <dcterms:modified xsi:type="dcterms:W3CDTF">2012-01-15T06:36:40Z</dcterms:modified>
</cp:coreProperties>
</file>