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Play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Play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4ccd601d7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4ccd601d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4ccd601d7_3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4ccd601d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4ccd601d7_3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4ccd601d7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4ca1a2c3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4ca1a2c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4ca1a2c3a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4ca1a2c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4ca1a2c3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4ca1a2c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4ca1a2c3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4ca1a2c3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4ca1a2c3a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4ca1a2c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4ca1a2c3a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4ca1a2c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4ca1a2c3a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4ca1a2c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4ca1a2c3a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4ca1a2c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4ccd601d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4ccd601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4ca1a2c3a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4ca1a2c3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4ca1a2c3a_3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4ca1a2c3a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4ca1a2c3a_3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4ca1a2c3a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4ca1a2c3a_3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4ca1a2c3a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4ccd601d7_3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4ccd601d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4ccd601d7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4ccd601d7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3999" y="1731964"/>
            <a:ext cx="9144000" cy="10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b="1" lang="ru-RU"/>
              <a:t>Prompt2Pic</a:t>
            </a:r>
            <a:endParaRPr b="1"/>
          </a:p>
        </p:txBody>
      </p:sp>
      <p:sp>
        <p:nvSpPr>
          <p:cNvPr id="85" name="Google Shape;85;p13"/>
          <p:cNvSpPr txBox="1"/>
          <p:nvPr/>
        </p:nvSpPr>
        <p:spPr>
          <a:xfrm>
            <a:off x="2865936" y="3429000"/>
            <a:ext cx="64601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выполнили студенты групп М8О-406Б-21, М8О-407Б-21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Мезенин Олег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Меркулов Фёдор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Чапкин Владислав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Выбор категории МО 🧠</a:t>
            </a:r>
            <a:endParaRPr sz="7400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Для генерации изображений используется диффузионная модель, а именно </a:t>
            </a:r>
            <a:r>
              <a:rPr b="1" lang="ru-RU"/>
              <a:t>Würstchen</a:t>
            </a:r>
            <a:r>
              <a:rPr lang="ru-RU"/>
              <a:t>, оптимизированная для работы на ограниченных ресурсах.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Как работает модель?</a:t>
            </a:r>
            <a:endParaRPr b="1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38200" y="1825625"/>
            <a:ext cx="10515600" cy="275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Подача текстового описания: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-RU"/>
              <a:t>Пользователь вводит текстовое описание изображения.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Текстовая обработка: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-RU"/>
              <a:t>Текстовое описание преобразуется в эмбеддинги с использованием предварительно обученной модели Stage C (Prior), который работает в сверхкомпрессированном латентном пространстве.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350" y="3683225"/>
            <a:ext cx="7939300" cy="29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Как работает модель?</a:t>
            </a:r>
            <a:endParaRPr b="1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838200" y="1825625"/>
            <a:ext cx="10515600" cy="275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Генерация латентных представлений: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-RU"/>
              <a:t>Stage C создает сжатое латентное представление изображения на основе текстовых эмбеддингов. Этот процесс происходит в пространстве с 42-кратным сжатием.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Декодирование в изображение: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-RU"/>
              <a:t>Stage B (Diffusion Autoencoder) декодирует латенты из Stage C в промежуточное представление в пространстве VQGAN.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-RU"/>
              <a:t>Stage A (VQGAN) далее декодирует это представление в изображение пиксельного формата.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Выдача результата: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Сгенерированное изображение сохраняется в хранилище и возвращается пользователю в подходящем формате.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788" y="4936175"/>
            <a:ext cx="4538425" cy="1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Эĸсплуатация 🛠📱</a:t>
            </a:r>
            <a:endParaRPr b="1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После обучения модели и подготовки системы начинается этап эксплуатации, где система обрабатывает запросы пользователей, предоставляя сгенерированные изображения в реальном времени. Рассмотрим ключевые аспекты эксплуатации, включая архитектуру системы и мониторинг её производительности.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Общий дизайн системы генерации изображений 🖼</a:t>
            </a:r>
            <a:endParaRPr b="1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250" y="1690825"/>
            <a:ext cx="5293500" cy="50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Генеративный пайплайн</a:t>
            </a:r>
            <a:endParaRPr b="1"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/>
              <a:t>Генеративный пайплайн выполняет обработку текстовых запросов пользователей и генерирует изображения. Он включает два ключевых компонента.</a:t>
            </a:r>
            <a:endParaRPr sz="4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Сервис обработки запросов (bot) 📦</a:t>
            </a:r>
            <a:endParaRPr b="1"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Этот компонент принимает текстовые описания, вводимые пользователями через Telegram-бота, передаёт их в сервис с моделью генерации через очередь сообщений, и читает очередь сообщений с ссылками на изображения, которые сгенерировала модель, после чего выдаёт ответ (картинку) пользователю.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Как работает: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Принимает текстовый запрос через API бота.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Передаёт текст в топик Requests (Apache Kafka) для последующей обработки моделью.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Читает из топика Result ссылку на сгенерированное изображение и по готовности выдаёт его пользователю.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💡 </a:t>
            </a:r>
            <a:r>
              <a:rPr b="1" lang="ru-RU" sz="1800"/>
              <a:t>Пример:</a:t>
            </a:r>
            <a:r>
              <a:rPr lang="ru-RU" sz="1800"/>
              <a:t> Пользователь вводит запрос: "Закат над океаном". Сервис отправляет текст в очередь, затем читает из очереди ссылку на изображение и выдаёт картинку пользователю.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Сервис с моделью генерации изображений (server) 📊</a:t>
            </a:r>
            <a:endParaRPr b="1"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Этот компонент читает запросы из очереди сообщений, с помощью генеративного пайплайна </a:t>
            </a:r>
            <a:r>
              <a:rPr b="1" lang="ru-RU" sz="1800"/>
              <a:t>Würstchen </a:t>
            </a:r>
            <a:r>
              <a:rPr lang="ru-RU" sz="1800"/>
              <a:t>генерирует изображение и загружает его на файлообменник, ссылку на файл кладёт в очередь сообщений.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Как работает: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Читает из топика Requests промпт.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Модель создаёт изображение на основе промпта, учитывая параметры (разрешение, негативный промпт).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Изображение загружается на файлообменник.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Ссылка на изображение отправляется в топик Result.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💡 </a:t>
            </a:r>
            <a:r>
              <a:rPr b="1" lang="ru-RU" sz="1800"/>
              <a:t>Пример:</a:t>
            </a:r>
            <a:r>
              <a:rPr lang="ru-RU" sz="1800"/>
              <a:t> Из очереди поступил промпт "Горный пейзаж на рассвете". На его основе создаётся реалистичное изображение. Изображение сохраняется в файлообменнике. Ссылка на изображение в файлообменнике поступает в очередь.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М</a:t>
            </a:r>
            <a:r>
              <a:rPr b="1" lang="ru-RU"/>
              <a:t>ониторинг и поддержка системы 📈</a:t>
            </a:r>
            <a:endParaRPr b="1"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Для успешной эксплуатации системы важно обеспечить её стабильность и эффективность. Это достигается через мониторинг ключевых метрик.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Мониторинг производительности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Технические метрики: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Утилизация CPU (CPU utilization).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Сеть. Количество пакетов в секунду (packets per second).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Пользовательские метрики: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Время генерации изображений.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Пример технических мониторингов</a:t>
            </a:r>
            <a:endParaRPr b="1"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601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ru-RU"/>
              <a:t>Бизнес ц</a:t>
            </a:r>
            <a:r>
              <a:rPr b="1" lang="ru-RU"/>
              <a:t>ель проекта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Бизнес-цель</a:t>
            </a:r>
            <a:r>
              <a:rPr lang="ru-RU"/>
              <a:t>: создание удобного сервиса, позволяющего пользователям генерировать изображения по текстовым описаниям через Telegram, что упрощает доступ к возможностям генеративных моделей.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Проблемы эксплуатации и их решения 🛠</a:t>
            </a:r>
            <a:endParaRPr b="1"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Высокая нагрузка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/>
              <a:t>При большом количестве запросов может возникать задержка в обработке.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800"/>
              <a:t>Решения: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Горизонтальное масштабирование системы: увеличение количества подов.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Оптимизация кода модели и инфраструктуры.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Вертикальное масштабирование: например, использование GPU вместо CPU.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ru-RU"/>
              <a:t>Почему такая архитектура?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Использование Apache Kafka позволяет распределять нагрузку и обеспечивать надёжную передачу данных.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Контейнеризация с Docker упрощает развертывание и масштабирование.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Telegram обеспечивает простой доступ для пользователей через привычный интерфейс.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ru-RU"/>
              <a:t>Почему мы выбрали Telegram?</a:t>
            </a:r>
            <a:endParaRPr b="1"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Широкая доступность: Telegram используется на всех типах устройств и имеет простую интеграцию через Telegram API.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Скорость разработки: создание бота не требует больших затрат времени, благодаря удобной библиотеке Python (например, aiogram).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Удобство для пользователей: интерфейс Telegram интуитивно понятен, что снижает порог входа.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ru-RU"/>
              <a:t>Почему Apache Kafka?</a:t>
            </a:r>
            <a:endParaRPr b="1"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Производительность: Kafka может обрабатывать миллионы сообщений в секунду, что важно для масштабируемых приложений.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Распределённость: позволяет распределять нагрузку между несколькими серверами, обеспечивая отказоустойчивость.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Гибкость: поддерживает как асинхронное, так и синхронное взаимодействие между компонентами.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Надёжность: все сообщения сохраняются в логах, что предотвращает потерю данных при сбоях.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ru-RU"/>
              <a:t>Пример использования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Пользователь вводит текстовое описание через команду /txt2img.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Telegram-Bot отправляет запрос в Kafka.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ML-сервер обрабатывает запрос, генерирует изображение через Stable Diffusion и сохраняет его во внешнем хранилище.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Ссылка на изображение возвращается пользователю через Telegram.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25" y="152400"/>
            <a:ext cx="707425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ru-RU"/>
              <a:t>Доступ к боту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Вы можете найти бота в Telegram по имени: @MAINeuroML_bot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ru-RU"/>
              <a:t>Задачи проекта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526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Разработать надёжную архитектуру, обеспечивающую:</a:t>
            </a:r>
            <a:endParaRPr/>
          </a:p>
          <a:p>
            <a:pPr indent="-217169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масштабируемость: поддержка большого числа пользователей.</a:t>
            </a:r>
            <a:endParaRPr/>
          </a:p>
          <a:p>
            <a:pPr indent="-217169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производительность: минимальные задержки при обработке запросов.</a:t>
            </a:r>
            <a:endParaRPr/>
          </a:p>
          <a:p>
            <a:pPr indent="-21526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Настроить взаимодействие между компонентами через Apache Kafka как надёжную систему очередей.</a:t>
            </a:r>
            <a:endParaRPr/>
          </a:p>
          <a:p>
            <a:pPr indent="-21526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Упаковать приложение в Docker-контейнеры для простоты развертывания.</a:t>
            </a:r>
            <a:endParaRPr/>
          </a:p>
          <a:p>
            <a:pPr indent="-21526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Реализовать защищённый процесс деплоя на облачной платформе cloud.ru.</a:t>
            </a:r>
            <a:endParaRPr/>
          </a:p>
          <a:p>
            <a:pPr indent="-21526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Развернуть рабочую демо-версию, доступную через Telegram.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Цель МО</a:t>
            </a:r>
            <a:endParaRPr b="1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Рассмотрим три возможные цели для системы машинного обучения: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Максимизация качества генерируемых изображений.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Минимизация времени обработки запросов.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Оптимизация баланса между качеством и скоростью.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Вариант 1: Максимизация качества изображений </a:t>
            </a:r>
            <a:r>
              <a:rPr lang="ru-RU"/>
              <a:t>🎨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Для улучшения качества генерируемых изображений необходимо использование мощных генеративных моделей, которые способны создавать реалистичные изображения высокого разрешения.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Преимущества:</a:t>
            </a:r>
            <a:endParaRPr b="1"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Реалистичность и детализация создаваемых изображений.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Соответствие изображений текстовому описанию.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Недостатки:</a:t>
            </a:r>
            <a:endParaRPr b="1"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Высокая потребность в вычислительных ресурсах.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Потенциальное увеличение времени обработки запроса.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Вариант 2: Минимизация времени обработки ⏱</a:t>
            </a:r>
            <a:endParaRPr b="1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Минимизация времени обработки достигается за счёт оптимизации модели и её настройки для работы на ограниченных ресурсах (в нашем случае CPU, вместо GPU).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Преимущества:</a:t>
            </a:r>
            <a:endParaRPr b="1"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Быстрая генерация изображений.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Увеличение количества пользователей, способных одновременно пользоваться сервисом.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Недостатки:</a:t>
            </a:r>
            <a:endParaRPr b="1"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Возможное снижение качества генерируемых изображений.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Ограничения на сложность текстовых описаний.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Вариант 3: Оптимизация баланса между качеством и скоростью ⚖</a:t>
            </a:r>
            <a:endParaRPr b="1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Этот подход сочетает оба предыдущих, предоставляя возможность гибко настраивать модель в зависимости от нагрузки на систему. Например, при высокой нагрузке акцент делается на скорость, а при низкой — на качество.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Преимущества:</a:t>
            </a:r>
            <a:endParaRPr b="1"/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Гибкость в настройке под разные условия.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Возможность адаптации под бизнес-цели и ожидания пользователей.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Недостатки:</a:t>
            </a:r>
            <a:endParaRPr b="1"/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Сложность реализации, связанная с необходимостью учёта множества факторов.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Вывод: Какой вариант выбрать? 🤔</a:t>
            </a:r>
            <a:endParaRPr b="1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Мы выбирали комбинированный подход (Вариант 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Поскольку он позволяет учитывать потребности пользователей и особенности инфраструктуры.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Такой подход даёт больше возможностей для масштабирования сервиса и поддержания высокого качества изображений при минимальных задержках.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Определение входных и выходных данных системы 📥📤</a:t>
            </a:r>
            <a:endParaRPr b="1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00" y="1825625"/>
            <a:ext cx="10515600" cy="169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Как показано на схеме ниже, система генерации изображений принимает на вход текстовое описание от пользователя и возвращает ссылку на готовое изображение: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ru-RU"/>
              <a:t>Вход: </a:t>
            </a:r>
            <a:r>
              <a:rPr lang="ru-RU"/>
              <a:t>текстовое описание, переданное через Telegram-бота.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Выход:</a:t>
            </a:r>
            <a:r>
              <a:rPr lang="ru-RU"/>
              <a:t> ссылка на сгенерированное изображение, доступное пользователю.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475" y="3623475"/>
            <a:ext cx="9718000" cy="27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