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E0575-0540-5AF5-2C03-E0272FF04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D6B49C-2EDF-EC0C-6667-16A2E8ADB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6CA45F-652F-AA72-E15F-5B115B9E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BF7B5-22FE-C446-5CC7-B9BDA5FE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DBE96-2DD3-2CA5-BC90-684F76DA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6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505DF-C53B-1DE1-06FF-F30416E6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4F8C6E-7944-E407-7D91-35FEDF88C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6E9ED2-F234-8719-1343-1B667286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1C4E51-87FC-9944-4D0C-8C39F8A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787BB-B6D9-70BB-C7C3-75746D08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3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572126-4BD9-5449-50F8-0424344D8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F456E8-E873-395E-BEC5-FDF6EC41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58FC6-2B15-2F26-D592-E45F1AF3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FDB52-08D6-E6C5-451D-1BD07AA0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0C6D01-F8BD-0495-1F58-FA5E18E0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C7A96-6554-7CCA-179A-3318E484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88F66-0551-1773-935E-CE835A16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02E94E-4B53-B0C0-8262-9CD5146E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7B8B2D-84ED-5E49-C1D3-47A9BA20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6F0585-B380-05EB-F581-D495EB97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0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1C7-6B22-911A-CE88-2D21CBAB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80DB45-8721-894B-58FE-B5BF9CB68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8AC1D-2258-BC00-7C58-E7E08960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2D68D-41FA-AF94-8AC3-F0484EC9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6C7CC-4239-D412-E083-525EECD3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9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A205B-2F5B-D302-9975-CB8CFC8E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58987-37FC-EE2B-D9AB-E87838B89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CD4FD2-2F56-32A7-E400-CE9C9E055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4BE66A-8D6E-6998-2FCC-1C31A87C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FB9FA4-504A-A16F-5007-831B525C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0E4362-026E-1E5A-7FE9-6AB47BEB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03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B0A65-E3AB-1B95-7C0D-4526641C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64E830-ECBF-9CC2-44EE-DEC18D37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4E0100-7E35-B225-47C7-B5544F21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244FAB-10EB-6ED4-4B7B-B9B511311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15BCFD-B1C4-C4E1-2A53-9F8BCFDA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80E0B7-1669-EB82-6C62-58228F99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545919-A1F2-AED3-5F58-AE65EA3E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8BC0E9-86AF-608A-4E3A-8A67D157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54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83112-A92E-8B2B-D783-51786AA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6B9784-4C6A-7802-3B41-DE8E3AAF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8BD07B-0076-35F4-95D3-C5C90A58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428475-AEE2-4F91-E1D9-FAF254D1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3A491A-5786-2603-4C5E-D5B0D92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686909-7B91-7123-90AD-E88271FC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7945C4-428E-CE71-0F3E-37329232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8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1A543-DD4F-E29E-5C0B-5671D704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67DAC-FC51-0C05-039A-74716F585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EB292A-71C1-5BF8-0336-AA1B1A3F9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9950EC-92E9-969F-454B-7ADCCDBB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C29E6A-EADC-26AA-3B3C-40E7B90B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21A178-EDE8-0264-C49B-0859AEB2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40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B05F-22A0-4575-42B7-04D9C821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4D897C-5B1B-0B9F-FAF5-56941423D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8590BC-6B0E-B14C-FB57-14796BD3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229021-86E5-1903-B9F8-FA7E07EE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7ECB-B7C9-4DFB-8948-6D648B1AE59C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33CE60-A1FF-5227-7D34-6125E916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0A1F5E-4C14-6955-8DF1-BFDACB8E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9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388F1-1D75-C993-DC48-90A70BDC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399BF8-FBE1-EF2E-43E7-4BF6330A8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83113-5E3B-6D42-C0E8-FC5214677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37ECB-B7C9-4DFB-8948-6D648B1AE59C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6E0865-A5EC-07A7-1989-3ECF5E670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538223-0CF3-52D8-92E1-0FC28444B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70BE5-715B-4E41-AAA0-70950DCE9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37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12B3C-EA3A-1FF4-1334-BEB946822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31964"/>
            <a:ext cx="9144000" cy="1031900"/>
          </a:xfrm>
        </p:spPr>
        <p:txBody>
          <a:bodyPr/>
          <a:lstStyle/>
          <a:p>
            <a:r>
              <a:rPr lang="en-US" b="1" dirty="0"/>
              <a:t>Prompt2Pic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EFDFA-194B-22F0-519F-77F65749041F}"/>
              </a:ext>
            </a:extLst>
          </p:cNvPr>
          <p:cNvSpPr txBox="1"/>
          <p:nvPr/>
        </p:nvSpPr>
        <p:spPr>
          <a:xfrm>
            <a:off x="2865936" y="3429000"/>
            <a:ext cx="6460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Montserrat Regular" panose="00000500000000000000" pitchFamily="2" charset="-52"/>
              </a:rPr>
              <a:t>Проект выполнили студенты групп М8О-406Б-21</a:t>
            </a:r>
            <a:r>
              <a:rPr lang="en-US" dirty="0">
                <a:latin typeface="Montserrat Regular" panose="00000500000000000000" pitchFamily="2" charset="-52"/>
              </a:rPr>
              <a:t>,</a:t>
            </a:r>
            <a:r>
              <a:rPr lang="ru-RU" dirty="0">
                <a:latin typeface="Montserrat Regular" panose="00000500000000000000" pitchFamily="2" charset="-52"/>
              </a:rPr>
              <a:t> М8О-407Б-21 </a:t>
            </a:r>
          </a:p>
          <a:p>
            <a:pPr algn="r"/>
            <a:r>
              <a:rPr lang="ru-RU" dirty="0">
                <a:latin typeface="Montserrat Regular" panose="00000500000000000000" pitchFamily="2" charset="-52"/>
              </a:rPr>
              <a:t>Мезенин Олег</a:t>
            </a:r>
          </a:p>
          <a:p>
            <a:pPr algn="r"/>
            <a:r>
              <a:rPr lang="ru-RU" dirty="0">
                <a:latin typeface="Montserrat Regular" panose="00000500000000000000" pitchFamily="2" charset="-52"/>
              </a:rPr>
              <a:t>Меркулов Фёдор</a:t>
            </a:r>
          </a:p>
          <a:p>
            <a:pPr algn="r"/>
            <a:r>
              <a:rPr lang="ru-RU" dirty="0" err="1">
                <a:latin typeface="Montserrat Regular" panose="00000500000000000000" pitchFamily="2" charset="-52"/>
              </a:rPr>
              <a:t>Чапкин</a:t>
            </a:r>
            <a:r>
              <a:rPr lang="ru-RU" dirty="0">
                <a:latin typeface="Montserrat Regular" panose="00000500000000000000" pitchFamily="2" charset="-52"/>
              </a:rPr>
              <a:t>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273380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B6A17-5B23-EC0A-4BF9-841D4DF2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Доступ к боту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2D7FF-9D0E-5982-3656-D0DAEDA7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можете найти бота в Telegram по имени: @MAINeuroML_bot</a:t>
            </a:r>
          </a:p>
        </p:txBody>
      </p:sp>
    </p:spTree>
    <p:extLst>
      <p:ext uri="{BB962C8B-B14F-4D97-AF65-F5344CB8AC3E}">
        <p14:creationId xmlns:p14="http://schemas.microsoft.com/office/powerpoint/2010/main" val="39966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CE950-781A-006D-F409-6A2D7DAF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57A64-59EA-A808-5C44-125526BE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Бизнес-цель</a:t>
            </a:r>
            <a:r>
              <a:rPr lang="ru-RU" dirty="0"/>
              <a:t>: создание удобного сервиса, позволяющего пользователям генерировать изображения по текстовым описаниям через Telegram, что упрощает доступ к возможностям генеративных моделей.</a:t>
            </a:r>
          </a:p>
          <a:p>
            <a:endParaRPr lang="ru-RU" dirty="0"/>
          </a:p>
          <a:p>
            <a:r>
              <a:rPr lang="ru-RU" b="1" dirty="0"/>
              <a:t>ML-цель</a:t>
            </a:r>
            <a:r>
              <a:rPr lang="ru-RU" dirty="0"/>
              <a:t>: использование </a:t>
            </a:r>
            <a:r>
              <a:rPr lang="ru-RU" dirty="0" err="1"/>
              <a:t>предобученной</a:t>
            </a:r>
            <a:r>
              <a:rPr lang="ru-RU" dirty="0"/>
              <a:t> модели машинного обучения для генерации изображений высокого качества с минимальными затратами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393410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C815C-A149-BA64-A688-550C6190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C9FB9-5999-24A2-DF01-EB8AA80C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Разработать надёжную архитектуру, обеспечивающую:</a:t>
            </a:r>
          </a:p>
          <a:p>
            <a:pPr lvl="1"/>
            <a:r>
              <a:rPr lang="ru-RU" dirty="0"/>
              <a:t>масштабируемость: поддержка большого числа пользователей.</a:t>
            </a:r>
          </a:p>
          <a:p>
            <a:pPr lvl="1"/>
            <a:r>
              <a:rPr lang="ru-RU" dirty="0"/>
              <a:t>производительность: минимальные задержки при обработке запросов.</a:t>
            </a:r>
          </a:p>
          <a:p>
            <a:r>
              <a:rPr lang="ru-RU" dirty="0"/>
              <a:t> Настроить взаимодействие между компонентами через Apache </a:t>
            </a:r>
            <a:r>
              <a:rPr lang="ru-RU" dirty="0" err="1"/>
              <a:t>Kafka</a:t>
            </a:r>
            <a:r>
              <a:rPr lang="ru-RU" dirty="0"/>
              <a:t> как надёжную систему очередей.</a:t>
            </a:r>
            <a:endParaRPr lang="en-US" dirty="0"/>
          </a:p>
          <a:p>
            <a:r>
              <a:rPr lang="ru-RU" dirty="0"/>
              <a:t>Упаковать приложение в </a:t>
            </a:r>
            <a:r>
              <a:rPr lang="ru-RU" dirty="0" err="1"/>
              <a:t>Docker</a:t>
            </a:r>
            <a:r>
              <a:rPr lang="ru-RU" dirty="0"/>
              <a:t>-контейнеры для простоты развертывания.</a:t>
            </a:r>
            <a:endParaRPr lang="en-US" dirty="0"/>
          </a:p>
          <a:p>
            <a:r>
              <a:rPr lang="ru-RU" dirty="0"/>
              <a:t>Реализовать защищённый процесс деплоя на облачной платформе cloud.ru.</a:t>
            </a:r>
            <a:endParaRPr lang="en-US" dirty="0"/>
          </a:p>
          <a:p>
            <a:r>
              <a:rPr lang="ru-RU" dirty="0"/>
              <a:t>Развернуть рабочую демо-версию, доступную через Telegram.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EB997-B489-3A37-B4B9-73DBEF7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Архитектура проекта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F16778E-5226-886F-430F-28CC85F39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59" y="1587092"/>
            <a:ext cx="3961866" cy="461844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F7EB7-7786-D64A-7BBA-C30D95B234F2}"/>
              </a:ext>
            </a:extLst>
          </p:cNvPr>
          <p:cNvSpPr txBox="1"/>
          <p:nvPr/>
        </p:nvSpPr>
        <p:spPr>
          <a:xfrm>
            <a:off x="4957762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Пользователь взаимодействует с ботом через Telegram. Бот отправляет запросы в серверную часть, где текстовые описания преобразуются в изображения. Результаты возвращаются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409554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A159E-6E5E-306A-B61F-EF187221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такая архитектура?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F9778-551F-EC54-9154-6451C462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Apache </a:t>
            </a:r>
            <a:r>
              <a:rPr lang="ru-RU" dirty="0" err="1"/>
              <a:t>Kafka</a:t>
            </a:r>
            <a:r>
              <a:rPr lang="ru-RU" dirty="0"/>
              <a:t> позволяет распределять нагрузку и обеспечивать надёжную передачу данных.</a:t>
            </a:r>
          </a:p>
          <a:p>
            <a:r>
              <a:rPr lang="ru-RU" dirty="0"/>
              <a:t>Контейнеризация с </a:t>
            </a:r>
            <a:r>
              <a:rPr lang="ru-RU" dirty="0" err="1"/>
              <a:t>Docker</a:t>
            </a:r>
            <a:r>
              <a:rPr lang="ru-RU" dirty="0"/>
              <a:t> упрощает развертывание и масштабирование.</a:t>
            </a:r>
          </a:p>
          <a:p>
            <a:r>
              <a:rPr lang="ru-RU" dirty="0"/>
              <a:t>Telegram обеспечивает простой доступ для пользователей через привычный интерфейс.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81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C3EBB-3DF6-A238-171C-323FC972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мы выбрали </a:t>
            </a:r>
            <a:r>
              <a:rPr lang="en-US" b="1" dirty="0"/>
              <a:t>Telegram?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C79A3-2C4F-EACF-8B7F-8C03E24A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Широкая доступность: Telegram используется на всех типах устройств и имеет простую интеграцию через Telegram API.</a:t>
            </a:r>
          </a:p>
          <a:p>
            <a:r>
              <a:rPr lang="ru-RU" dirty="0"/>
              <a:t>Скорость разработки: создание бота не требует больших затрат времени, благодаря удобной библиотеке Python (например, </a:t>
            </a:r>
            <a:r>
              <a:rPr lang="ru-RU" dirty="0" err="1"/>
              <a:t>aiogram</a:t>
            </a:r>
            <a:r>
              <a:rPr lang="ru-RU" dirty="0"/>
              <a:t>).</a:t>
            </a:r>
          </a:p>
          <a:p>
            <a:r>
              <a:rPr lang="ru-RU" dirty="0"/>
              <a:t>Удобство для пользователей: интерфейс Telegram интуитивно понятен, что снижает порог входа.</a:t>
            </a:r>
          </a:p>
        </p:txBody>
      </p:sp>
    </p:spTree>
    <p:extLst>
      <p:ext uri="{BB962C8B-B14F-4D97-AF65-F5344CB8AC3E}">
        <p14:creationId xmlns:p14="http://schemas.microsoft.com/office/powerpoint/2010/main" val="247523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5CA46-68C1-940F-6A52-C563FAA6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</a:t>
            </a:r>
            <a:r>
              <a:rPr lang="en-US" b="1" dirty="0"/>
              <a:t>Stable Diffusion?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1B4BD-9BE4-7564-A045-FEB8ABC7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Качество: модель генерирует реалистичные изображения высокого разрешения.</a:t>
            </a:r>
          </a:p>
          <a:p>
            <a:r>
              <a:rPr lang="ru-RU" dirty="0"/>
              <a:t>Скорость: обработка запроса занимает считанные секунды.</a:t>
            </a:r>
          </a:p>
          <a:p>
            <a:r>
              <a:rPr lang="ru-RU" dirty="0"/>
              <a:t>Гибкость: модель позволяет кастомизировать результаты с помощью </a:t>
            </a:r>
            <a:r>
              <a:rPr lang="ru-RU" dirty="0" err="1"/>
              <a:t>fine-tuning</a:t>
            </a:r>
            <a:r>
              <a:rPr lang="ru-RU" dirty="0"/>
              <a:t> или дополнительных параметров.</a:t>
            </a:r>
          </a:p>
          <a:p>
            <a:r>
              <a:rPr lang="ru-RU" dirty="0"/>
              <a:t>Поддержка сообщества: стабильное развитие благодаря </a:t>
            </a:r>
            <a:r>
              <a:rPr lang="ru-RU" dirty="0" err="1"/>
              <a:t>open-source</a:t>
            </a:r>
            <a:r>
              <a:rPr lang="ru-RU" dirty="0"/>
              <a:t> экосистеме.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113088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7ED33-7009-4BF8-EBF2-AA831675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</a:t>
            </a:r>
            <a:r>
              <a:rPr lang="en-US" b="1" dirty="0"/>
              <a:t>Apache Kafka?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46AC6-D5BA-4987-BE5C-D6E84C05A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Производительность: </a:t>
            </a:r>
            <a:r>
              <a:rPr lang="ru-RU" dirty="0" err="1"/>
              <a:t>Kafka</a:t>
            </a:r>
            <a:r>
              <a:rPr lang="ru-RU" dirty="0"/>
              <a:t> может обрабатывать миллионы сообщений в секунду, что важно для масштабируемых приложений.</a:t>
            </a:r>
          </a:p>
          <a:p>
            <a:r>
              <a:rPr lang="ru-RU" dirty="0" err="1"/>
              <a:t>Распределённость</a:t>
            </a:r>
            <a:r>
              <a:rPr lang="ru-RU" dirty="0"/>
              <a:t>: позволяет распределять нагрузку между несколькими серверами, обеспечивая отказоустойчивость.</a:t>
            </a:r>
          </a:p>
          <a:p>
            <a:r>
              <a:rPr lang="ru-RU" dirty="0"/>
              <a:t>Гибкость: поддерживает как асинхронное, так и синхронное взаимодействие между компонентами.</a:t>
            </a:r>
          </a:p>
          <a:p>
            <a:r>
              <a:rPr lang="ru-RU" dirty="0"/>
              <a:t>Надёжность: все сообщения сохраняются в логах, что предотвращает потерю данных при сбоях.</a:t>
            </a:r>
          </a:p>
        </p:txBody>
      </p:sp>
    </p:spTree>
    <p:extLst>
      <p:ext uri="{BB962C8B-B14F-4D97-AF65-F5344CB8AC3E}">
        <p14:creationId xmlns:p14="http://schemas.microsoft.com/office/powerpoint/2010/main" val="196666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9529-3A5A-33DC-2A05-CEBBE008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84DEF-44FD-F684-F0F3-D315ECA7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текстовое описание через команду /txt2img.</a:t>
            </a:r>
          </a:p>
          <a:p>
            <a:r>
              <a:rPr lang="ru-RU" dirty="0"/>
              <a:t>Telegram-</a:t>
            </a:r>
            <a:r>
              <a:rPr lang="ru-RU" dirty="0" err="1"/>
              <a:t>Bot</a:t>
            </a:r>
            <a:r>
              <a:rPr lang="ru-RU" dirty="0"/>
              <a:t> отправляет запрос в </a:t>
            </a:r>
            <a:r>
              <a:rPr lang="ru-RU" dirty="0" err="1"/>
              <a:t>Kafka</a:t>
            </a:r>
            <a:r>
              <a:rPr lang="ru-RU" dirty="0"/>
              <a:t>.</a:t>
            </a:r>
          </a:p>
          <a:p>
            <a:r>
              <a:rPr lang="ru-RU" dirty="0"/>
              <a:t>ML-сервер обрабатывает запрос, генерирует изображение через </a:t>
            </a:r>
            <a:r>
              <a:rPr lang="ru-RU" dirty="0" err="1"/>
              <a:t>Stable</a:t>
            </a:r>
            <a:r>
              <a:rPr lang="ru-RU" dirty="0"/>
              <a:t> </a:t>
            </a:r>
            <a:r>
              <a:rPr lang="ru-RU" dirty="0" err="1"/>
              <a:t>Diffusion</a:t>
            </a:r>
            <a:r>
              <a:rPr lang="ru-RU" dirty="0"/>
              <a:t> и сохраняет его во внешнем хранилище.</a:t>
            </a:r>
          </a:p>
          <a:p>
            <a:r>
              <a:rPr lang="ru-RU" dirty="0"/>
              <a:t>Ссылка на изображение возвращается пользователю через Telegram.</a:t>
            </a:r>
          </a:p>
        </p:txBody>
      </p:sp>
    </p:spTree>
    <p:extLst>
      <p:ext uri="{BB962C8B-B14F-4D97-AF65-F5344CB8AC3E}">
        <p14:creationId xmlns:p14="http://schemas.microsoft.com/office/powerpoint/2010/main" val="2040656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397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Montserrat Regular</vt:lpstr>
      <vt:lpstr>Тема Office</vt:lpstr>
      <vt:lpstr>Prompt2Pic</vt:lpstr>
      <vt:lpstr>Цель проекта</vt:lpstr>
      <vt:lpstr>Задачи проекта</vt:lpstr>
      <vt:lpstr>Архитектура проекта</vt:lpstr>
      <vt:lpstr>Почему такая архитектура?</vt:lpstr>
      <vt:lpstr>Почему мы выбрали Telegram?</vt:lpstr>
      <vt:lpstr>Почему Stable Diffusion?</vt:lpstr>
      <vt:lpstr>Почему Apache Kafka?</vt:lpstr>
      <vt:lpstr>Пример использования</vt:lpstr>
      <vt:lpstr>Доступ к боту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Федя Меркулов</dc:creator>
  <cp:lastModifiedBy>Фёдор</cp:lastModifiedBy>
  <cp:revision>2</cp:revision>
  <dcterms:created xsi:type="dcterms:W3CDTF">2025-01-07T17:33:22Z</dcterms:created>
  <dcterms:modified xsi:type="dcterms:W3CDTF">2025-01-07T19:34:23Z</dcterms:modified>
</cp:coreProperties>
</file>