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9" r:id="rId2"/>
    <p:sldId id="292" r:id="rId3"/>
    <p:sldId id="293" r:id="rId4"/>
    <p:sldId id="275" r:id="rId5"/>
    <p:sldId id="280" r:id="rId6"/>
    <p:sldId id="266" r:id="rId7"/>
    <p:sldId id="258" r:id="rId8"/>
    <p:sldId id="279" r:id="rId9"/>
    <p:sldId id="278" r:id="rId10"/>
    <p:sldId id="281"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el" initials="n" lastIdx="1" clrIdx="0">
    <p:extLst>
      <p:ext uri="{19B8F6BF-5375-455C-9EA6-DF929625EA0E}">
        <p15:presenceInfo xmlns:p15="http://schemas.microsoft.com/office/powerpoint/2012/main" userId="nik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C1F"/>
    <a:srgbClr val="FFFFFF"/>
    <a:srgbClr val="00B1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42" d="100"/>
          <a:sy n="42" d="100"/>
        </p:scale>
        <p:origin x="62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A2D1A4B-576E-9740-9772-9630D2624DCA}"/>
              </a:ext>
            </a:extLst>
          </p:cNvPr>
          <p:cNvSpPr>
            <a:spLocks noGrp="1"/>
          </p:cNvSpPr>
          <p:nvPr>
            <p:ph type="pic" sz="quarter" idx="10"/>
          </p:nvPr>
        </p:nvSpPr>
        <p:spPr>
          <a:xfrm>
            <a:off x="3776940" y="4988963"/>
            <a:ext cx="3438870" cy="3459300"/>
          </a:xfrm>
          <a:solidFill>
            <a:schemeClr val="bg2"/>
          </a:solidFill>
        </p:spPr>
        <p:txBody>
          <a:bodyPr anchor="ctr">
            <a:normAutofit/>
          </a:bodyPr>
          <a:lstStyle>
            <a:lvl1pPr marL="0" indent="0" algn="ctr">
              <a:buNone/>
              <a:defRPr sz="1400">
                <a:solidFill>
                  <a:schemeClr val="tx2"/>
                </a:solidFill>
                <a:latin typeface="Montserrat" pitchFamily="2" charset="77"/>
              </a:defRPr>
            </a:lvl1pPr>
          </a:lstStyle>
          <a:p>
            <a:endParaRPr lang="en-RU"/>
          </a:p>
        </p:txBody>
      </p:sp>
      <p:sp>
        <p:nvSpPr>
          <p:cNvPr id="7" name="Picture Placeholder 2">
            <a:extLst>
              <a:ext uri="{FF2B5EF4-FFF2-40B4-BE49-F238E27FC236}">
                <a16:creationId xmlns:a16="http://schemas.microsoft.com/office/drawing/2014/main" id="{5CB3F408-08A9-B747-A901-B0E1AA196E38}"/>
              </a:ext>
            </a:extLst>
          </p:cNvPr>
          <p:cNvSpPr>
            <a:spLocks noGrp="1"/>
          </p:cNvSpPr>
          <p:nvPr>
            <p:ph type="pic" sz="quarter" idx="11"/>
          </p:nvPr>
        </p:nvSpPr>
        <p:spPr>
          <a:xfrm>
            <a:off x="8335688" y="4988963"/>
            <a:ext cx="3438870" cy="3459300"/>
          </a:xfrm>
          <a:solidFill>
            <a:schemeClr val="bg2"/>
          </a:solidFill>
        </p:spPr>
        <p:txBody>
          <a:bodyPr anchor="ctr">
            <a:normAutofit/>
          </a:bodyPr>
          <a:lstStyle>
            <a:lvl1pPr marL="0" indent="0" algn="ctr">
              <a:buNone/>
              <a:defRPr sz="1400">
                <a:solidFill>
                  <a:schemeClr val="tx2"/>
                </a:solidFill>
                <a:latin typeface="Montserrat" pitchFamily="2" charset="77"/>
              </a:defRPr>
            </a:lvl1pPr>
          </a:lstStyle>
          <a:p>
            <a:endParaRPr lang="en-RU"/>
          </a:p>
        </p:txBody>
      </p:sp>
      <p:sp>
        <p:nvSpPr>
          <p:cNvPr id="8" name="Picture Placeholder 2">
            <a:extLst>
              <a:ext uri="{FF2B5EF4-FFF2-40B4-BE49-F238E27FC236}">
                <a16:creationId xmlns:a16="http://schemas.microsoft.com/office/drawing/2014/main" id="{5242EE5D-A185-DD4E-B004-BEDF1465D5E4}"/>
              </a:ext>
            </a:extLst>
          </p:cNvPr>
          <p:cNvSpPr>
            <a:spLocks noGrp="1"/>
          </p:cNvSpPr>
          <p:nvPr>
            <p:ph type="pic" sz="quarter" idx="12"/>
          </p:nvPr>
        </p:nvSpPr>
        <p:spPr>
          <a:xfrm>
            <a:off x="12894436" y="4988963"/>
            <a:ext cx="3438870" cy="3459300"/>
          </a:xfrm>
          <a:solidFill>
            <a:schemeClr val="bg2"/>
          </a:solidFill>
        </p:spPr>
        <p:txBody>
          <a:bodyPr anchor="ctr">
            <a:normAutofit/>
          </a:bodyPr>
          <a:lstStyle>
            <a:lvl1pPr marL="0" indent="0" algn="ctr">
              <a:buNone/>
              <a:defRPr sz="1400">
                <a:solidFill>
                  <a:schemeClr val="tx2"/>
                </a:solidFill>
                <a:latin typeface="Montserrat" pitchFamily="2" charset="77"/>
              </a:defRPr>
            </a:lvl1pPr>
          </a:lstStyle>
          <a:p>
            <a:endParaRPr lang="en-RU"/>
          </a:p>
        </p:txBody>
      </p:sp>
      <p:sp>
        <p:nvSpPr>
          <p:cNvPr id="9" name="Picture Placeholder 2">
            <a:extLst>
              <a:ext uri="{FF2B5EF4-FFF2-40B4-BE49-F238E27FC236}">
                <a16:creationId xmlns:a16="http://schemas.microsoft.com/office/drawing/2014/main" id="{393E7BF6-1BAE-F944-855B-406FEB64C0E0}"/>
              </a:ext>
            </a:extLst>
          </p:cNvPr>
          <p:cNvSpPr>
            <a:spLocks noGrp="1"/>
          </p:cNvSpPr>
          <p:nvPr>
            <p:ph type="pic" sz="quarter" idx="13"/>
          </p:nvPr>
        </p:nvSpPr>
        <p:spPr>
          <a:xfrm>
            <a:off x="17453184" y="4988963"/>
            <a:ext cx="3438870" cy="3459300"/>
          </a:xfrm>
          <a:solidFill>
            <a:schemeClr val="bg2"/>
          </a:solidFill>
        </p:spPr>
        <p:txBody>
          <a:bodyPr anchor="ctr">
            <a:normAutofit/>
          </a:bodyPr>
          <a:lstStyle>
            <a:lvl1pPr marL="0" indent="0" algn="ctr">
              <a:buNone/>
              <a:defRPr sz="1400">
                <a:solidFill>
                  <a:schemeClr val="tx2"/>
                </a:solidFill>
                <a:latin typeface="Montserrat" pitchFamily="2" charset="77"/>
              </a:defRPr>
            </a:lvl1pPr>
          </a:lstStyle>
          <a:p>
            <a:endParaRPr lang="en-RU"/>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76400" y="730250"/>
            <a:ext cx="21031200" cy="265112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a:bodyPr>
          <a:lstStyle/>
          <a:p>
            <a:r>
              <a:t>Title Text</a:t>
            </a:r>
          </a:p>
        </p:txBody>
      </p:sp>
      <p:sp>
        <p:nvSpPr>
          <p:cNvPr id="3" name="Body Level One…"/>
          <p:cNvSpPr txBox="1">
            <a:spLocks noGrp="1"/>
          </p:cNvSpPr>
          <p:nvPr>
            <p:ph type="body" idx="1"/>
          </p:nvPr>
        </p:nvSpPr>
        <p:spPr>
          <a:xfrm>
            <a:off x="1676400" y="3651250"/>
            <a:ext cx="21031200" cy="87026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2030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info@usernam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t.me/MAI_OOP_Bo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p:cNvSpPr/>
          <p:nvPr/>
        </p:nvSpPr>
        <p:spPr>
          <a:xfrm>
            <a:off x="581205" y="573246"/>
            <a:ext cx="23221590" cy="12578337"/>
          </a:xfrm>
          <a:prstGeom prst="rect">
            <a:avLst/>
          </a:prstGeom>
          <a:solidFill>
            <a:schemeClr val="tx1"/>
          </a:solidFill>
          <a:ln w="25400">
            <a:miter lim="400000"/>
          </a:ln>
        </p:spPr>
        <p:txBody>
          <a:bodyPr tIns="91439" bIns="91439" anchor="ctr"/>
          <a:lstStyle/>
          <a:p>
            <a:endParaRPr/>
          </a:p>
        </p:txBody>
      </p:sp>
      <p:sp>
        <p:nvSpPr>
          <p:cNvPr id="138" name="Circle"/>
          <p:cNvSpPr/>
          <p:nvPr/>
        </p:nvSpPr>
        <p:spPr>
          <a:xfrm>
            <a:off x="-2522389" y="-2115989"/>
            <a:ext cx="6873578" cy="6873578"/>
          </a:xfrm>
          <a:prstGeom prst="ellipse">
            <a:avLst/>
          </a:prstGeom>
          <a:solidFill>
            <a:schemeClr val="accent3"/>
          </a:solidFill>
          <a:ln w="25400">
            <a:miter lim="400000"/>
          </a:ln>
        </p:spPr>
        <p:txBody>
          <a:bodyPr tIns="91439" bIns="91439" anchor="ctr"/>
          <a:lstStyle/>
          <a:p>
            <a:endParaRPr/>
          </a:p>
        </p:txBody>
      </p:sp>
      <p:sp>
        <p:nvSpPr>
          <p:cNvPr id="139" name="Circle"/>
          <p:cNvSpPr/>
          <p:nvPr/>
        </p:nvSpPr>
        <p:spPr>
          <a:xfrm>
            <a:off x="17499707" y="-6579493"/>
            <a:ext cx="14378186" cy="14378186"/>
          </a:xfrm>
          <a:prstGeom prst="ellipse">
            <a:avLst/>
          </a:prstGeom>
          <a:ln w="63500">
            <a:solidFill>
              <a:schemeClr val="accent3"/>
            </a:solidFill>
            <a:miter lim="400000"/>
          </a:ln>
        </p:spPr>
        <p:txBody>
          <a:bodyPr tIns="91439" bIns="91439" anchor="ctr"/>
          <a:lstStyle/>
          <a:p>
            <a:endParaRPr/>
          </a:p>
        </p:txBody>
      </p:sp>
      <p:sp>
        <p:nvSpPr>
          <p:cNvPr id="140" name="Circle"/>
          <p:cNvSpPr/>
          <p:nvPr/>
        </p:nvSpPr>
        <p:spPr>
          <a:xfrm>
            <a:off x="18300101" y="-5779099"/>
            <a:ext cx="12777397" cy="12777398"/>
          </a:xfrm>
          <a:prstGeom prst="ellipse">
            <a:avLst/>
          </a:prstGeom>
          <a:ln w="63500">
            <a:solidFill>
              <a:schemeClr val="accent3"/>
            </a:solidFill>
            <a:miter lim="400000"/>
          </a:ln>
        </p:spPr>
        <p:txBody>
          <a:bodyPr tIns="91439" bIns="91439" anchor="ctr"/>
          <a:lstStyle/>
          <a:p>
            <a:endParaRPr/>
          </a:p>
        </p:txBody>
      </p:sp>
      <p:sp>
        <p:nvSpPr>
          <p:cNvPr id="141" name="Circle"/>
          <p:cNvSpPr/>
          <p:nvPr/>
        </p:nvSpPr>
        <p:spPr>
          <a:xfrm>
            <a:off x="19217233" y="-4861968"/>
            <a:ext cx="10943135" cy="10943136"/>
          </a:xfrm>
          <a:prstGeom prst="ellipse">
            <a:avLst/>
          </a:prstGeom>
          <a:ln w="63500">
            <a:solidFill>
              <a:schemeClr val="accent3"/>
            </a:solidFill>
            <a:miter lim="400000"/>
          </a:ln>
        </p:spPr>
        <p:txBody>
          <a:bodyPr tIns="91439" bIns="91439" anchor="ctr"/>
          <a:lstStyle/>
          <a:p>
            <a:endParaRPr/>
          </a:p>
        </p:txBody>
      </p:sp>
      <p:sp>
        <p:nvSpPr>
          <p:cNvPr id="142" name="Circle"/>
          <p:cNvSpPr/>
          <p:nvPr/>
        </p:nvSpPr>
        <p:spPr>
          <a:xfrm>
            <a:off x="20164242" y="-3914958"/>
            <a:ext cx="9049116" cy="9049117"/>
          </a:xfrm>
          <a:prstGeom prst="ellipse">
            <a:avLst/>
          </a:prstGeom>
          <a:ln w="63500">
            <a:solidFill>
              <a:schemeClr val="accent3"/>
            </a:solidFill>
            <a:miter lim="400000"/>
          </a:ln>
        </p:spPr>
        <p:txBody>
          <a:bodyPr tIns="91439" bIns="91439" anchor="ctr"/>
          <a:lstStyle/>
          <a:p>
            <a:endParaRPr/>
          </a:p>
        </p:txBody>
      </p:sp>
      <p:sp>
        <p:nvSpPr>
          <p:cNvPr id="143" name="Circle"/>
          <p:cNvSpPr/>
          <p:nvPr/>
        </p:nvSpPr>
        <p:spPr>
          <a:xfrm>
            <a:off x="21134139" y="-2945061"/>
            <a:ext cx="7109323" cy="7109322"/>
          </a:xfrm>
          <a:prstGeom prst="ellipse">
            <a:avLst/>
          </a:prstGeom>
          <a:ln w="63500">
            <a:solidFill>
              <a:schemeClr val="accent3"/>
            </a:solidFill>
            <a:miter lim="400000"/>
          </a:ln>
        </p:spPr>
        <p:txBody>
          <a:bodyPr tIns="91439" bIns="91439" anchor="ctr"/>
          <a:lstStyle/>
          <a:p>
            <a:endParaRPr/>
          </a:p>
        </p:txBody>
      </p:sp>
      <p:sp>
        <p:nvSpPr>
          <p:cNvPr id="144" name="Circle"/>
          <p:cNvSpPr/>
          <p:nvPr/>
        </p:nvSpPr>
        <p:spPr>
          <a:xfrm>
            <a:off x="22118975" y="-1960225"/>
            <a:ext cx="5139650" cy="5139651"/>
          </a:xfrm>
          <a:prstGeom prst="ellipse">
            <a:avLst/>
          </a:prstGeom>
          <a:ln w="63500">
            <a:solidFill>
              <a:schemeClr val="accent3"/>
            </a:solidFill>
            <a:miter lim="400000"/>
          </a:ln>
        </p:spPr>
        <p:txBody>
          <a:bodyPr tIns="91439" bIns="91439" anchor="ctr"/>
          <a:lstStyle/>
          <a:p>
            <a:endParaRPr/>
          </a:p>
        </p:txBody>
      </p:sp>
      <p:sp>
        <p:nvSpPr>
          <p:cNvPr id="145" name="Circle"/>
          <p:cNvSpPr/>
          <p:nvPr/>
        </p:nvSpPr>
        <p:spPr>
          <a:xfrm>
            <a:off x="23040702" y="-1038498"/>
            <a:ext cx="3296195" cy="3296196"/>
          </a:xfrm>
          <a:prstGeom prst="ellipse">
            <a:avLst/>
          </a:prstGeom>
          <a:ln w="63500">
            <a:solidFill>
              <a:schemeClr val="accent3"/>
            </a:solidFill>
            <a:miter lim="400000"/>
          </a:ln>
        </p:spPr>
        <p:txBody>
          <a:bodyPr tIns="91439" bIns="91439" anchor="ctr"/>
          <a:lstStyle/>
          <a:p>
            <a:endParaRPr/>
          </a:p>
        </p:txBody>
      </p:sp>
      <p:sp>
        <p:nvSpPr>
          <p:cNvPr id="146" name="Shape"/>
          <p:cNvSpPr/>
          <p:nvPr/>
        </p:nvSpPr>
        <p:spPr>
          <a:xfrm>
            <a:off x="-2223797" y="2613818"/>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alpha val="11985"/>
            </a:srgbClr>
          </a:solidFill>
          <a:ln w="25400">
            <a:miter lim="400000"/>
          </a:ln>
        </p:spPr>
        <p:txBody>
          <a:bodyPr tIns="91439" bIns="91439" anchor="ctr"/>
          <a:lstStyle/>
          <a:p>
            <a:endParaRPr/>
          </a:p>
        </p:txBody>
      </p:sp>
      <p:sp>
        <p:nvSpPr>
          <p:cNvPr id="147" name="Circle"/>
          <p:cNvSpPr/>
          <p:nvPr/>
        </p:nvSpPr>
        <p:spPr>
          <a:xfrm>
            <a:off x="4149774" y="11109374"/>
            <a:ext cx="7448452" cy="7448452"/>
          </a:xfrm>
          <a:prstGeom prst="ellipse">
            <a:avLst/>
          </a:prstGeom>
          <a:ln w="63500">
            <a:solidFill>
              <a:schemeClr val="accent3"/>
            </a:solidFill>
            <a:miter lim="400000"/>
          </a:ln>
        </p:spPr>
        <p:txBody>
          <a:bodyPr tIns="91439" bIns="91439" anchor="ctr"/>
          <a:lstStyle/>
          <a:p>
            <a:endParaRPr/>
          </a:p>
        </p:txBody>
      </p:sp>
      <p:sp>
        <p:nvSpPr>
          <p:cNvPr id="148" name="Circle"/>
          <p:cNvSpPr/>
          <p:nvPr/>
        </p:nvSpPr>
        <p:spPr>
          <a:xfrm>
            <a:off x="4564409" y="11524009"/>
            <a:ext cx="6619182" cy="6619182"/>
          </a:xfrm>
          <a:prstGeom prst="ellipse">
            <a:avLst/>
          </a:prstGeom>
          <a:ln w="63500">
            <a:solidFill>
              <a:schemeClr val="accent3"/>
            </a:solidFill>
            <a:miter lim="400000"/>
          </a:ln>
        </p:spPr>
        <p:txBody>
          <a:bodyPr tIns="91439" bIns="91439" anchor="ctr"/>
          <a:lstStyle/>
          <a:p>
            <a:endParaRPr/>
          </a:p>
        </p:txBody>
      </p:sp>
      <p:sp>
        <p:nvSpPr>
          <p:cNvPr id="149" name="Circle"/>
          <p:cNvSpPr/>
          <p:nvPr/>
        </p:nvSpPr>
        <p:spPr>
          <a:xfrm>
            <a:off x="5039518" y="11999118"/>
            <a:ext cx="5668964" cy="5668964"/>
          </a:xfrm>
          <a:prstGeom prst="ellipse">
            <a:avLst/>
          </a:prstGeom>
          <a:ln w="63500">
            <a:solidFill>
              <a:schemeClr val="accent3"/>
            </a:solidFill>
            <a:miter lim="400000"/>
          </a:ln>
        </p:spPr>
        <p:txBody>
          <a:bodyPr tIns="91439" bIns="91439" anchor="ctr"/>
          <a:lstStyle/>
          <a:p>
            <a:endParaRPr/>
          </a:p>
        </p:txBody>
      </p:sp>
      <p:sp>
        <p:nvSpPr>
          <p:cNvPr id="150" name="Circle"/>
          <p:cNvSpPr/>
          <p:nvPr/>
        </p:nvSpPr>
        <p:spPr>
          <a:xfrm>
            <a:off x="5530105" y="12489705"/>
            <a:ext cx="4687790" cy="4687790"/>
          </a:xfrm>
          <a:prstGeom prst="ellipse">
            <a:avLst/>
          </a:prstGeom>
          <a:ln w="63500">
            <a:solidFill>
              <a:schemeClr val="accent3"/>
            </a:solidFill>
            <a:miter lim="400000"/>
          </a:ln>
        </p:spPr>
        <p:txBody>
          <a:bodyPr tIns="91439" bIns="91439" anchor="ctr"/>
          <a:lstStyle/>
          <a:p>
            <a:endParaRPr/>
          </a:p>
        </p:txBody>
      </p:sp>
      <p:sp>
        <p:nvSpPr>
          <p:cNvPr id="151" name="Circle"/>
          <p:cNvSpPr/>
          <p:nvPr/>
        </p:nvSpPr>
        <p:spPr>
          <a:xfrm>
            <a:off x="6032549" y="12992149"/>
            <a:ext cx="3682902" cy="3682902"/>
          </a:xfrm>
          <a:prstGeom prst="ellipse">
            <a:avLst/>
          </a:prstGeom>
          <a:ln w="63500">
            <a:solidFill>
              <a:schemeClr val="accent3"/>
            </a:solidFill>
            <a:miter lim="400000"/>
          </a:ln>
        </p:spPr>
        <p:txBody>
          <a:bodyPr tIns="91439" bIns="91439" anchor="ctr"/>
          <a:lstStyle/>
          <a:p>
            <a:endParaRPr/>
          </a:p>
        </p:txBody>
      </p:sp>
      <p:sp>
        <p:nvSpPr>
          <p:cNvPr id="152" name="Circle"/>
          <p:cNvSpPr/>
          <p:nvPr/>
        </p:nvSpPr>
        <p:spPr>
          <a:xfrm>
            <a:off x="6542732" y="13502332"/>
            <a:ext cx="2662536" cy="2662536"/>
          </a:xfrm>
          <a:prstGeom prst="ellipse">
            <a:avLst/>
          </a:prstGeom>
          <a:ln w="63500">
            <a:solidFill>
              <a:schemeClr val="accent3"/>
            </a:solidFill>
            <a:miter lim="400000"/>
          </a:ln>
        </p:spPr>
        <p:txBody>
          <a:bodyPr tIns="91439" bIns="91439" anchor="ctr"/>
          <a:lstStyle/>
          <a:p>
            <a:endParaRPr/>
          </a:p>
        </p:txBody>
      </p:sp>
      <p:sp>
        <p:nvSpPr>
          <p:cNvPr id="153" name="Circle"/>
          <p:cNvSpPr/>
          <p:nvPr/>
        </p:nvSpPr>
        <p:spPr>
          <a:xfrm>
            <a:off x="7020222" y="13979822"/>
            <a:ext cx="1707556" cy="1707556"/>
          </a:xfrm>
          <a:prstGeom prst="ellipse">
            <a:avLst/>
          </a:prstGeom>
          <a:ln w="63500">
            <a:solidFill>
              <a:srgbClr val="5ED28D"/>
            </a:solidFill>
            <a:miter lim="400000"/>
          </a:ln>
        </p:spPr>
        <p:txBody>
          <a:bodyPr tIns="91439" bIns="91439" anchor="ctr"/>
          <a:lstStyle/>
          <a:p>
            <a:endParaRPr/>
          </a:p>
        </p:txBody>
      </p:sp>
      <p:sp>
        <p:nvSpPr>
          <p:cNvPr id="154" name="Shape"/>
          <p:cNvSpPr/>
          <p:nvPr/>
        </p:nvSpPr>
        <p:spPr>
          <a:xfrm>
            <a:off x="17080203" y="10437018"/>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solidFill>
          <a:ln w="25400">
            <a:miter lim="400000"/>
          </a:ln>
        </p:spPr>
        <p:txBody>
          <a:bodyPr tIns="91439" bIns="91439" anchor="ctr"/>
          <a:lstStyle/>
          <a:p>
            <a:endParaRPr/>
          </a:p>
        </p:txBody>
      </p:sp>
      <p:sp>
        <p:nvSpPr>
          <p:cNvPr id="155" name="Hello!"/>
          <p:cNvSpPr txBox="1"/>
          <p:nvPr/>
        </p:nvSpPr>
        <p:spPr>
          <a:xfrm>
            <a:off x="5039518" y="4518660"/>
            <a:ext cx="15450506" cy="203132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a:solidFill>
                  <a:srgbClr val="5ED28C"/>
                </a:solidFill>
                <a:latin typeface="Montserrat Medium"/>
                <a:ea typeface="Montserrat Medium"/>
                <a:cs typeface="Montserrat Medium"/>
                <a:sym typeface="Montserrat Medium"/>
              </a:defRPr>
            </a:lvl1pPr>
          </a:lstStyle>
          <a:p>
            <a:r>
              <a:rPr lang="en-US" dirty="0"/>
              <a:t>Stable telegram</a:t>
            </a:r>
            <a:endParaRPr lang="en-US" dirty="0">
              <a:solidFill>
                <a:schemeClr val="tx1"/>
              </a:solidFill>
            </a:endParaRPr>
          </a:p>
        </p:txBody>
      </p:sp>
      <p:sp>
        <p:nvSpPr>
          <p:cNvPr id="156" name="I am Antony Stark"/>
          <p:cNvSpPr txBox="1"/>
          <p:nvPr/>
        </p:nvSpPr>
        <p:spPr>
          <a:xfrm>
            <a:off x="4012164" y="6855459"/>
            <a:ext cx="13487542" cy="1846657"/>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a:solidFill>
                  <a:srgbClr val="FFFFFF"/>
                </a:solidFill>
                <a:latin typeface="Montserrat Bold"/>
                <a:ea typeface="Montserrat Bold"/>
                <a:cs typeface="Montserrat Bold"/>
                <a:sym typeface="Montserrat Bold"/>
              </a:defRPr>
            </a:lvl1pPr>
          </a:lstStyle>
          <a:p>
            <a:pPr algn="r"/>
            <a:r>
              <a:rPr lang="ru-RU" dirty="0">
                <a:latin typeface="Montserrat Regular" panose="00000500000000000000" pitchFamily="2" charset="-52"/>
              </a:rPr>
              <a:t>Проект выполнили студенты группы М80-206Б-21</a:t>
            </a:r>
          </a:p>
          <a:p>
            <a:pPr algn="r"/>
            <a:r>
              <a:rPr lang="ru-RU" dirty="0" err="1">
                <a:latin typeface="Montserrat Regular" panose="00000500000000000000" pitchFamily="2" charset="-52"/>
              </a:rPr>
              <a:t>Чапкин</a:t>
            </a:r>
            <a:r>
              <a:rPr lang="ru-RU" dirty="0">
                <a:latin typeface="Montserrat Regular" panose="00000500000000000000" pitchFamily="2" charset="-52"/>
              </a:rPr>
              <a:t> Владислав</a:t>
            </a:r>
          </a:p>
          <a:p>
            <a:pPr algn="r"/>
            <a:r>
              <a:rPr lang="ru-RU" dirty="0" err="1">
                <a:latin typeface="Montserrat Regular" panose="00000500000000000000" pitchFamily="2" charset="-52"/>
              </a:rPr>
              <a:t>Леленков</a:t>
            </a:r>
            <a:r>
              <a:rPr lang="ru-RU" dirty="0">
                <a:latin typeface="Montserrat Regular" panose="00000500000000000000" pitchFamily="2" charset="-52"/>
              </a:rPr>
              <a:t> Никита</a:t>
            </a:r>
          </a:p>
        </p:txBody>
      </p:sp>
      <p:sp>
        <p:nvSpPr>
          <p:cNvPr id="157" name="I am here because I like create presentation.…"/>
          <p:cNvSpPr txBox="1"/>
          <p:nvPr/>
        </p:nvSpPr>
        <p:spPr>
          <a:xfrm>
            <a:off x="1528019" y="10970727"/>
            <a:ext cx="10508080"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defTabSz="914400">
              <a:defRPr>
                <a:solidFill>
                  <a:srgbClr val="FFFFFF"/>
                </a:solidFill>
                <a:latin typeface="Montserrat Regular"/>
                <a:ea typeface="Montserrat Regular"/>
                <a:cs typeface="Montserrat Regular"/>
                <a:sym typeface="Montserrat Regular"/>
              </a:defRPr>
            </a:pPr>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Rectangle"/>
          <p:cNvSpPr/>
          <p:nvPr/>
        </p:nvSpPr>
        <p:spPr>
          <a:xfrm>
            <a:off x="586476" y="600475"/>
            <a:ext cx="23221590" cy="12578337"/>
          </a:xfrm>
          <a:prstGeom prst="rect">
            <a:avLst/>
          </a:prstGeom>
          <a:solidFill>
            <a:schemeClr val="tx1"/>
          </a:solidFill>
          <a:ln w="25400">
            <a:miter lim="400000"/>
          </a:ln>
        </p:spPr>
        <p:txBody>
          <a:bodyPr tIns="91439" bIns="91439" anchor="ctr"/>
          <a:lstStyle/>
          <a:p>
            <a:endParaRPr dirty="0"/>
          </a:p>
        </p:txBody>
      </p:sp>
      <p:sp>
        <p:nvSpPr>
          <p:cNvPr id="495" name="Circle"/>
          <p:cNvSpPr/>
          <p:nvPr/>
        </p:nvSpPr>
        <p:spPr>
          <a:xfrm>
            <a:off x="19753411" y="9212411"/>
            <a:ext cx="6873578" cy="6873578"/>
          </a:xfrm>
          <a:prstGeom prst="ellipse">
            <a:avLst/>
          </a:prstGeom>
          <a:solidFill>
            <a:schemeClr val="accent2"/>
          </a:solidFill>
          <a:ln w="25400">
            <a:miter lim="400000"/>
          </a:ln>
        </p:spPr>
        <p:txBody>
          <a:bodyPr tIns="91439" bIns="91439" anchor="ctr"/>
          <a:lstStyle/>
          <a:p>
            <a:endParaRPr/>
          </a:p>
        </p:txBody>
      </p:sp>
      <p:sp>
        <p:nvSpPr>
          <p:cNvPr id="496" name="Circle"/>
          <p:cNvSpPr/>
          <p:nvPr/>
        </p:nvSpPr>
        <p:spPr>
          <a:xfrm>
            <a:off x="3064215" y="2279132"/>
            <a:ext cx="6698166" cy="6698166"/>
          </a:xfrm>
          <a:prstGeom prst="ellipse">
            <a:avLst/>
          </a:prstGeom>
          <a:ln w="63500">
            <a:solidFill>
              <a:schemeClr val="accent3"/>
            </a:solidFill>
            <a:miter lim="400000"/>
          </a:ln>
        </p:spPr>
        <p:txBody>
          <a:bodyPr tIns="91439" bIns="91439" anchor="ctr"/>
          <a:lstStyle/>
          <a:p>
            <a:endParaRPr/>
          </a:p>
        </p:txBody>
      </p:sp>
      <p:sp>
        <p:nvSpPr>
          <p:cNvPr id="497" name="Circle"/>
          <p:cNvSpPr/>
          <p:nvPr/>
        </p:nvSpPr>
        <p:spPr>
          <a:xfrm>
            <a:off x="3782133" y="2997050"/>
            <a:ext cx="5262329" cy="5262329"/>
          </a:xfrm>
          <a:prstGeom prst="ellipse">
            <a:avLst/>
          </a:prstGeom>
          <a:ln w="63500">
            <a:solidFill>
              <a:schemeClr val="accent3"/>
            </a:solidFill>
            <a:miter lim="400000"/>
          </a:ln>
        </p:spPr>
        <p:txBody>
          <a:bodyPr tIns="91439" bIns="91439" anchor="ctr"/>
          <a:lstStyle/>
          <a:p>
            <a:endParaRPr/>
          </a:p>
        </p:txBody>
      </p:sp>
      <p:sp>
        <p:nvSpPr>
          <p:cNvPr id="498" name="Circle"/>
          <p:cNvSpPr/>
          <p:nvPr/>
        </p:nvSpPr>
        <p:spPr>
          <a:xfrm>
            <a:off x="4511110" y="3726027"/>
            <a:ext cx="3804375" cy="3804375"/>
          </a:xfrm>
          <a:prstGeom prst="ellipse">
            <a:avLst/>
          </a:prstGeom>
          <a:ln w="63500">
            <a:solidFill>
              <a:schemeClr val="accent3"/>
            </a:solidFill>
            <a:miter lim="400000"/>
          </a:ln>
        </p:spPr>
        <p:txBody>
          <a:bodyPr tIns="91439" bIns="91439" anchor="ctr"/>
          <a:lstStyle/>
          <a:p>
            <a:endParaRPr/>
          </a:p>
        </p:txBody>
      </p:sp>
      <p:sp>
        <p:nvSpPr>
          <p:cNvPr id="499" name="Circle"/>
          <p:cNvSpPr/>
          <p:nvPr/>
        </p:nvSpPr>
        <p:spPr>
          <a:xfrm>
            <a:off x="5193374" y="4408291"/>
            <a:ext cx="2439847" cy="2439847"/>
          </a:xfrm>
          <a:prstGeom prst="ellipse">
            <a:avLst/>
          </a:prstGeom>
          <a:ln w="63500">
            <a:solidFill>
              <a:schemeClr val="accent3"/>
            </a:solidFill>
            <a:miter lim="400000"/>
          </a:ln>
        </p:spPr>
        <p:txBody>
          <a:bodyPr tIns="91439" bIns="91439" anchor="ctr"/>
          <a:lstStyle/>
          <a:p>
            <a:endParaRPr/>
          </a:p>
        </p:txBody>
      </p:sp>
      <p:sp>
        <p:nvSpPr>
          <p:cNvPr id="500" name="Shape"/>
          <p:cNvSpPr/>
          <p:nvPr/>
        </p:nvSpPr>
        <p:spPr>
          <a:xfrm>
            <a:off x="17994603" y="-1094582"/>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alpha val="11985"/>
            </a:srgbClr>
          </a:solidFill>
          <a:ln w="25400">
            <a:miter lim="400000"/>
          </a:ln>
        </p:spPr>
        <p:txBody>
          <a:bodyPr tIns="91439" bIns="91439" anchor="ctr"/>
          <a:lstStyle/>
          <a:p>
            <a:endParaRPr/>
          </a:p>
        </p:txBody>
      </p:sp>
      <p:sp>
        <p:nvSpPr>
          <p:cNvPr id="501" name="Shape"/>
          <p:cNvSpPr/>
          <p:nvPr/>
        </p:nvSpPr>
        <p:spPr>
          <a:xfrm>
            <a:off x="5497803" y="11815119"/>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solidFill>
          <a:ln w="25400">
            <a:miter lim="400000"/>
          </a:ln>
        </p:spPr>
        <p:txBody>
          <a:bodyPr tIns="91439" bIns="91439" anchor="ctr"/>
          <a:lstStyle/>
          <a:p>
            <a:endParaRPr/>
          </a:p>
        </p:txBody>
      </p:sp>
      <p:sp>
        <p:nvSpPr>
          <p:cNvPr id="502" name="Thank you!"/>
          <p:cNvSpPr txBox="1"/>
          <p:nvPr/>
        </p:nvSpPr>
        <p:spPr>
          <a:xfrm>
            <a:off x="10976124" y="4913486"/>
            <a:ext cx="12313085" cy="326243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a:solidFill>
                  <a:srgbClr val="FFFFFF"/>
                </a:solidFill>
                <a:latin typeface="Montserrat Medium"/>
                <a:ea typeface="Montserrat Medium"/>
                <a:cs typeface="Montserrat Medium"/>
                <a:sym typeface="Montserrat Medium"/>
              </a:defRPr>
            </a:lvl1pPr>
          </a:lstStyle>
          <a:p>
            <a:r>
              <a:rPr lang="ru-RU" sz="10000" dirty="0"/>
              <a:t>Спасибо за внимание</a:t>
            </a:r>
            <a:r>
              <a:rPr sz="10000" dirty="0"/>
              <a:t>!</a:t>
            </a:r>
          </a:p>
        </p:txBody>
      </p:sp>
      <p:sp>
        <p:nvSpPr>
          <p:cNvPr id="503" name="Any questions?"/>
          <p:cNvSpPr txBox="1"/>
          <p:nvPr/>
        </p:nvSpPr>
        <p:spPr>
          <a:xfrm>
            <a:off x="10673315" y="6817467"/>
            <a:ext cx="6621364" cy="74168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a:solidFill>
                  <a:srgbClr val="FFFFFF"/>
                </a:solidFill>
                <a:latin typeface="Montserrat Bold"/>
                <a:ea typeface="Montserrat Bold"/>
                <a:cs typeface="Montserrat Bold"/>
                <a:sym typeface="Montserrat Bold"/>
              </a:defRPr>
            </a:lvl1pPr>
          </a:lstStyle>
          <a:p>
            <a:endParaRPr dirty="0"/>
          </a:p>
        </p:txBody>
      </p:sp>
      <p:sp>
        <p:nvSpPr>
          <p:cNvPr id="504" name="You can find me at…"/>
          <p:cNvSpPr txBox="1"/>
          <p:nvPr/>
        </p:nvSpPr>
        <p:spPr>
          <a:xfrm>
            <a:off x="10529809" y="7987873"/>
            <a:ext cx="10508080"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defTabSz="914400">
              <a:defRPr>
                <a:solidFill>
                  <a:srgbClr val="FFFFFF"/>
                </a:solidFill>
                <a:latin typeface="Montserrat Regular"/>
                <a:ea typeface="Montserrat Regular"/>
                <a:cs typeface="Montserrat Regular"/>
                <a:sym typeface="Montserrat Regular"/>
              </a:defRPr>
            </a:pPr>
            <a:endParaRPr u="sng" dirty="0">
              <a:uFill>
                <a:solidFill>
                  <a:srgbClr val="0563C1"/>
                </a:solidFill>
              </a:uFill>
              <a:hlinkClick r:id="rId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p:cNvGrpSpPr/>
          <p:nvPr/>
        </p:nvGrpSpPr>
        <p:grpSpPr>
          <a:xfrm>
            <a:off x="-4190653" y="-4038253"/>
            <a:ext cx="9448106" cy="9448106"/>
            <a:chOff x="0" y="0"/>
            <a:chExt cx="9448105" cy="9448105"/>
          </a:xfrm>
        </p:grpSpPr>
        <p:sp>
          <p:nvSpPr>
            <p:cNvPr id="122" name="Circle"/>
            <p:cNvSpPr/>
            <p:nvPr/>
          </p:nvSpPr>
          <p:spPr>
            <a:xfrm>
              <a:off x="0" y="0"/>
              <a:ext cx="9448106" cy="944810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23" name="Circle"/>
            <p:cNvSpPr/>
            <p:nvPr/>
          </p:nvSpPr>
          <p:spPr>
            <a:xfrm>
              <a:off x="525950" y="525950"/>
              <a:ext cx="8396206" cy="839620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24" name="Circle"/>
            <p:cNvSpPr/>
            <p:nvPr/>
          </p:nvSpPr>
          <p:spPr>
            <a:xfrm>
              <a:off x="1128610" y="1128610"/>
              <a:ext cx="7190886" cy="719088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25" name="Circle"/>
            <p:cNvSpPr/>
            <p:nvPr/>
          </p:nvSpPr>
          <p:spPr>
            <a:xfrm>
              <a:off x="1750903" y="1750903"/>
              <a:ext cx="5946300" cy="5946300"/>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26" name="Circle"/>
            <p:cNvSpPr/>
            <p:nvPr/>
          </p:nvSpPr>
          <p:spPr>
            <a:xfrm>
              <a:off x="2388235" y="2388235"/>
              <a:ext cx="4671635" cy="4671635"/>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27" name="Circle"/>
            <p:cNvSpPr/>
            <p:nvPr/>
          </p:nvSpPr>
          <p:spPr>
            <a:xfrm>
              <a:off x="3035385" y="3035385"/>
              <a:ext cx="3377336" cy="337733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28" name="Circle"/>
            <p:cNvSpPr/>
            <p:nvPr/>
          </p:nvSpPr>
          <p:spPr>
            <a:xfrm>
              <a:off x="3641065" y="3641065"/>
              <a:ext cx="2165976" cy="216597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grpSp>
      <p:sp>
        <p:nvSpPr>
          <p:cNvPr id="130" name="Shape"/>
          <p:cNvSpPr/>
          <p:nvPr/>
        </p:nvSpPr>
        <p:spPr>
          <a:xfrm>
            <a:off x="13995294" y="8100218"/>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solidFill>
          <a:ln w="25400">
            <a:miter lim="400000"/>
          </a:ln>
        </p:spPr>
        <p:txBody>
          <a:bodyPr tIns="91439" bIns="91439" anchor="ctr"/>
          <a:lstStyle/>
          <a:p>
            <a:endParaRPr/>
          </a:p>
        </p:txBody>
      </p:sp>
      <p:grpSp>
        <p:nvGrpSpPr>
          <p:cNvPr id="133" name="Group"/>
          <p:cNvGrpSpPr/>
          <p:nvPr/>
        </p:nvGrpSpPr>
        <p:grpSpPr>
          <a:xfrm>
            <a:off x="4891586" y="1955908"/>
            <a:ext cx="16190308" cy="5158945"/>
            <a:chOff x="-222613" y="-231966"/>
            <a:chExt cx="16084649" cy="3390420"/>
          </a:xfrm>
        </p:grpSpPr>
        <p:sp>
          <p:nvSpPr>
            <p:cNvPr id="131" name="This is your first text slide"/>
            <p:cNvSpPr txBox="1"/>
            <p:nvPr/>
          </p:nvSpPr>
          <p:spPr>
            <a:xfrm>
              <a:off x="65050" y="-231966"/>
              <a:ext cx="13930214" cy="2031322"/>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defRPr sz="12000">
                  <a:solidFill>
                    <a:srgbClr val="2A5941"/>
                  </a:solidFill>
                  <a:latin typeface="Montserrat Medium"/>
                  <a:ea typeface="Montserrat Medium"/>
                  <a:cs typeface="Montserrat Medium"/>
                  <a:sym typeface="Montserrat Medium"/>
                </a:defRPr>
              </a:lvl1pPr>
            </a:lstStyle>
            <a:p>
              <a:r>
                <a:rPr lang="ru-RU" dirty="0"/>
                <a:t>Цель проекта</a:t>
              </a:r>
              <a:endParaRPr lang="en-US" dirty="0">
                <a:solidFill>
                  <a:schemeClr val="tx1"/>
                </a:solidFill>
              </a:endParaRPr>
            </a:p>
          </p:txBody>
        </p:sp>
        <p:sp>
          <p:nvSpPr>
            <p:cNvPr id="132"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222613" y="2066206"/>
              <a:ext cx="16084649" cy="109224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defTabSz="914400">
                <a:defRPr>
                  <a:solidFill>
                    <a:srgbClr val="89898B"/>
                  </a:solidFill>
                  <a:latin typeface="Montserrat Regular"/>
                  <a:ea typeface="Montserrat Regular"/>
                  <a:cs typeface="Montserrat Regular"/>
                  <a:sym typeface="Montserrat Regular"/>
                </a:defRPr>
              </a:lvl1pPr>
            </a:lstStyle>
            <a:p>
              <a:r>
                <a:rPr lang="ru-RU" sz="4800" dirty="0">
                  <a:solidFill>
                    <a:schemeClr val="tx1">
                      <a:lumMod val="50000"/>
                    </a:schemeClr>
                  </a:solidFill>
                  <a:latin typeface="Montserrat Regular" panose="00000500000000000000" pitchFamily="2" charset="-52"/>
                </a:rPr>
                <a:t>Написание телеграмм-бота, генерирующего изображение по описанию пользователя, с помощью модели </a:t>
              </a:r>
              <a:r>
                <a:rPr lang="en-US" sz="4800" i="0" dirty="0">
                  <a:solidFill>
                    <a:schemeClr val="tx1">
                      <a:lumMod val="50000"/>
                    </a:schemeClr>
                  </a:solidFill>
                  <a:effectLst/>
                  <a:latin typeface="Montserrat Regular" panose="00000500000000000000" pitchFamily="2" charset="-52"/>
                </a:rPr>
                <a:t>Stable Diffusion</a:t>
              </a:r>
              <a:r>
                <a:rPr lang="ru-RU" sz="4800" dirty="0">
                  <a:solidFill>
                    <a:schemeClr val="tx1">
                      <a:lumMod val="50000"/>
                    </a:schemeClr>
                  </a:solidFill>
                  <a:latin typeface="Montserrat Regular" panose="00000500000000000000" pitchFamily="2" charset="-52"/>
                </a:rPr>
                <a:t>.</a:t>
              </a:r>
            </a:p>
          </p:txBody>
        </p:sp>
      </p:grpSp>
      <p:sp>
        <p:nvSpPr>
          <p:cNvPr id="134" name="Circle"/>
          <p:cNvSpPr/>
          <p:nvPr/>
        </p:nvSpPr>
        <p:spPr>
          <a:xfrm>
            <a:off x="18952765" y="8386365"/>
            <a:ext cx="11472070" cy="11472070"/>
          </a:xfrm>
          <a:prstGeom prst="ellipse">
            <a:avLst/>
          </a:prstGeom>
          <a:solidFill>
            <a:schemeClr val="accent1"/>
          </a:solidFill>
          <a:ln w="25400">
            <a:miter lim="400000"/>
          </a:ln>
        </p:spPr>
        <p:txBody>
          <a:bodyPr tIns="91439" bIns="91439" anchor="ctr"/>
          <a:lstStyle/>
          <a:p>
            <a:endParaRPr/>
          </a:p>
        </p:txBody>
      </p:sp>
      <p:sp>
        <p:nvSpPr>
          <p:cNvPr id="135" name="Shape"/>
          <p:cNvSpPr/>
          <p:nvPr/>
        </p:nvSpPr>
        <p:spPr>
          <a:xfrm>
            <a:off x="21081894" y="-2364582"/>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solidFill>
          <a:ln w="25400">
            <a:miter lim="400000"/>
          </a:ln>
        </p:spPr>
        <p:txBody>
          <a:bodyPr tIns="91439" bIns="91439" anchor="ctr"/>
          <a:lstStyle/>
          <a:p>
            <a:endParaRPr/>
          </a:p>
        </p:txBody>
      </p:sp>
    </p:spTree>
    <p:extLst>
      <p:ext uri="{BB962C8B-B14F-4D97-AF65-F5344CB8AC3E}">
        <p14:creationId xmlns:p14="http://schemas.microsoft.com/office/powerpoint/2010/main" val="61026413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ircle"/>
          <p:cNvSpPr/>
          <p:nvPr/>
        </p:nvSpPr>
        <p:spPr>
          <a:xfrm>
            <a:off x="16488965" y="6887765"/>
            <a:ext cx="11472070" cy="11472070"/>
          </a:xfrm>
          <a:prstGeom prst="ellipse">
            <a:avLst/>
          </a:prstGeom>
          <a:solidFill>
            <a:schemeClr val="accent1"/>
          </a:solidFill>
          <a:ln w="25400">
            <a:miter lim="400000"/>
          </a:ln>
        </p:spPr>
        <p:txBody>
          <a:bodyPr tIns="91439" bIns="91439" anchor="ctr"/>
          <a:lstStyle/>
          <a:p>
            <a:endParaRPr/>
          </a:p>
        </p:txBody>
      </p:sp>
      <p:sp>
        <p:nvSpPr>
          <p:cNvPr id="95" name="Circle"/>
          <p:cNvSpPr/>
          <p:nvPr/>
        </p:nvSpPr>
        <p:spPr>
          <a:xfrm>
            <a:off x="-2522389" y="-2115989"/>
            <a:ext cx="6873578" cy="6873578"/>
          </a:xfrm>
          <a:prstGeom prst="ellipse">
            <a:avLst/>
          </a:prstGeom>
          <a:solidFill>
            <a:schemeClr val="accent1"/>
          </a:solidFill>
          <a:ln w="25400">
            <a:miter lim="400000"/>
          </a:ln>
        </p:spPr>
        <p:txBody>
          <a:bodyPr tIns="91439" bIns="91439" anchor="ctr"/>
          <a:lstStyle/>
          <a:p>
            <a:endParaRPr/>
          </a:p>
        </p:txBody>
      </p:sp>
      <p:grpSp>
        <p:nvGrpSpPr>
          <p:cNvPr id="103" name="Group"/>
          <p:cNvGrpSpPr/>
          <p:nvPr/>
        </p:nvGrpSpPr>
        <p:grpSpPr>
          <a:xfrm>
            <a:off x="19237374" y="-2047826"/>
            <a:ext cx="7448452" cy="7448452"/>
            <a:chOff x="0" y="0"/>
            <a:chExt cx="7448450" cy="7448450"/>
          </a:xfrm>
        </p:grpSpPr>
        <p:sp>
          <p:nvSpPr>
            <p:cNvPr id="96" name="Circle"/>
            <p:cNvSpPr/>
            <p:nvPr/>
          </p:nvSpPr>
          <p:spPr>
            <a:xfrm>
              <a:off x="0" y="0"/>
              <a:ext cx="7448451" cy="7448451"/>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97" name="Circle"/>
            <p:cNvSpPr/>
            <p:nvPr/>
          </p:nvSpPr>
          <p:spPr>
            <a:xfrm>
              <a:off x="414635" y="414635"/>
              <a:ext cx="6619181" cy="6619181"/>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98" name="Circle"/>
            <p:cNvSpPr/>
            <p:nvPr/>
          </p:nvSpPr>
          <p:spPr>
            <a:xfrm>
              <a:off x="889744" y="889744"/>
              <a:ext cx="5668963" cy="5668963"/>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99" name="Circle"/>
            <p:cNvSpPr/>
            <p:nvPr/>
          </p:nvSpPr>
          <p:spPr>
            <a:xfrm>
              <a:off x="1380331" y="1380331"/>
              <a:ext cx="4687789" cy="4687789"/>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00" name="Circle"/>
            <p:cNvSpPr/>
            <p:nvPr/>
          </p:nvSpPr>
          <p:spPr>
            <a:xfrm>
              <a:off x="1882775" y="1882775"/>
              <a:ext cx="3682901" cy="3682901"/>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01" name="Circle"/>
            <p:cNvSpPr/>
            <p:nvPr/>
          </p:nvSpPr>
          <p:spPr>
            <a:xfrm>
              <a:off x="2392957" y="2392958"/>
              <a:ext cx="2662536" cy="266253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02" name="Circle"/>
            <p:cNvSpPr/>
            <p:nvPr/>
          </p:nvSpPr>
          <p:spPr>
            <a:xfrm>
              <a:off x="2870448" y="2870448"/>
              <a:ext cx="1707555" cy="1707555"/>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grpSp>
      <p:sp>
        <p:nvSpPr>
          <p:cNvPr id="104" name="Circle"/>
          <p:cNvSpPr/>
          <p:nvPr/>
        </p:nvSpPr>
        <p:spPr>
          <a:xfrm>
            <a:off x="4022774" y="10982374"/>
            <a:ext cx="7448452" cy="7448452"/>
          </a:xfrm>
          <a:prstGeom prst="ellipse">
            <a:avLst/>
          </a:prstGeom>
          <a:ln w="63500">
            <a:solidFill>
              <a:schemeClr val="accent3"/>
            </a:solidFill>
            <a:miter lim="400000"/>
          </a:ln>
        </p:spPr>
        <p:txBody>
          <a:bodyPr tIns="91439" bIns="91439" anchor="ctr"/>
          <a:lstStyle/>
          <a:p>
            <a:endParaRPr/>
          </a:p>
        </p:txBody>
      </p:sp>
      <p:sp>
        <p:nvSpPr>
          <p:cNvPr id="105" name="Circle"/>
          <p:cNvSpPr/>
          <p:nvPr/>
        </p:nvSpPr>
        <p:spPr>
          <a:xfrm>
            <a:off x="4437409" y="11397009"/>
            <a:ext cx="6619182" cy="6619182"/>
          </a:xfrm>
          <a:prstGeom prst="ellipse">
            <a:avLst/>
          </a:prstGeom>
          <a:ln w="63500">
            <a:solidFill>
              <a:srgbClr val="5ED28D"/>
            </a:solidFill>
            <a:miter lim="400000"/>
          </a:ln>
        </p:spPr>
        <p:txBody>
          <a:bodyPr tIns="91439" bIns="91439" anchor="ctr"/>
          <a:lstStyle/>
          <a:p>
            <a:endParaRPr/>
          </a:p>
        </p:txBody>
      </p:sp>
      <p:sp>
        <p:nvSpPr>
          <p:cNvPr id="106" name="Circle"/>
          <p:cNvSpPr/>
          <p:nvPr/>
        </p:nvSpPr>
        <p:spPr>
          <a:xfrm>
            <a:off x="4912518" y="11872118"/>
            <a:ext cx="5668964" cy="5668964"/>
          </a:xfrm>
          <a:prstGeom prst="ellipse">
            <a:avLst/>
          </a:prstGeom>
          <a:ln w="63500">
            <a:solidFill>
              <a:srgbClr val="5ED28D"/>
            </a:solidFill>
            <a:miter lim="400000"/>
          </a:ln>
        </p:spPr>
        <p:txBody>
          <a:bodyPr tIns="91439" bIns="91439" anchor="ctr"/>
          <a:lstStyle/>
          <a:p>
            <a:endParaRPr/>
          </a:p>
        </p:txBody>
      </p:sp>
      <p:sp>
        <p:nvSpPr>
          <p:cNvPr id="107" name="Circle"/>
          <p:cNvSpPr/>
          <p:nvPr/>
        </p:nvSpPr>
        <p:spPr>
          <a:xfrm>
            <a:off x="5403105" y="12362705"/>
            <a:ext cx="4687790" cy="4687790"/>
          </a:xfrm>
          <a:prstGeom prst="ellipse">
            <a:avLst/>
          </a:prstGeom>
          <a:ln w="63500">
            <a:solidFill>
              <a:srgbClr val="5ED28D"/>
            </a:solidFill>
            <a:miter lim="400000"/>
          </a:ln>
        </p:spPr>
        <p:txBody>
          <a:bodyPr tIns="91439" bIns="91439" anchor="ctr"/>
          <a:lstStyle/>
          <a:p>
            <a:endParaRPr/>
          </a:p>
        </p:txBody>
      </p:sp>
      <p:sp>
        <p:nvSpPr>
          <p:cNvPr id="108" name="Circle"/>
          <p:cNvSpPr/>
          <p:nvPr/>
        </p:nvSpPr>
        <p:spPr>
          <a:xfrm>
            <a:off x="5905549" y="12865149"/>
            <a:ext cx="3682902" cy="3682902"/>
          </a:xfrm>
          <a:prstGeom prst="ellipse">
            <a:avLst/>
          </a:prstGeom>
          <a:ln w="63500">
            <a:solidFill>
              <a:srgbClr val="5ED28D"/>
            </a:solidFill>
            <a:miter lim="400000"/>
          </a:ln>
        </p:spPr>
        <p:txBody>
          <a:bodyPr tIns="91439" bIns="91439" anchor="ctr"/>
          <a:lstStyle/>
          <a:p>
            <a:endParaRPr/>
          </a:p>
        </p:txBody>
      </p:sp>
      <p:sp>
        <p:nvSpPr>
          <p:cNvPr id="109" name="Circle"/>
          <p:cNvSpPr/>
          <p:nvPr/>
        </p:nvSpPr>
        <p:spPr>
          <a:xfrm>
            <a:off x="6415732" y="13375332"/>
            <a:ext cx="2662536" cy="2662536"/>
          </a:xfrm>
          <a:prstGeom prst="ellipse">
            <a:avLst/>
          </a:prstGeom>
          <a:ln w="63500">
            <a:solidFill>
              <a:srgbClr val="5ED28D"/>
            </a:solidFill>
            <a:miter lim="400000"/>
          </a:ln>
        </p:spPr>
        <p:txBody>
          <a:bodyPr tIns="91439" bIns="91439" anchor="ctr"/>
          <a:lstStyle/>
          <a:p>
            <a:endParaRPr/>
          </a:p>
        </p:txBody>
      </p:sp>
      <p:sp>
        <p:nvSpPr>
          <p:cNvPr id="110" name="Circle"/>
          <p:cNvSpPr/>
          <p:nvPr/>
        </p:nvSpPr>
        <p:spPr>
          <a:xfrm>
            <a:off x="6893222" y="13852822"/>
            <a:ext cx="1707556" cy="1707556"/>
          </a:xfrm>
          <a:prstGeom prst="ellipse">
            <a:avLst/>
          </a:prstGeom>
          <a:ln w="63500">
            <a:solidFill>
              <a:srgbClr val="5ED28D"/>
            </a:solidFill>
            <a:miter lim="400000"/>
          </a:ln>
        </p:spPr>
        <p:txBody>
          <a:bodyPr tIns="91439" bIns="91439" anchor="ctr"/>
          <a:lstStyle/>
          <a:p>
            <a:endParaRPr/>
          </a:p>
        </p:txBody>
      </p:sp>
      <p:sp>
        <p:nvSpPr>
          <p:cNvPr id="111" name="Shape"/>
          <p:cNvSpPr/>
          <p:nvPr/>
        </p:nvSpPr>
        <p:spPr>
          <a:xfrm>
            <a:off x="13995294" y="11554618"/>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solidFill>
          <a:ln w="25400">
            <a:miter lim="400000"/>
          </a:ln>
        </p:spPr>
        <p:txBody>
          <a:bodyPr tIns="91439" bIns="91439" anchor="ctr"/>
          <a:lstStyle/>
          <a:p>
            <a:endParaRPr/>
          </a:p>
        </p:txBody>
      </p:sp>
      <p:sp>
        <p:nvSpPr>
          <p:cNvPr id="113" name="This is your presentation title"/>
          <p:cNvSpPr txBox="1"/>
          <p:nvPr/>
        </p:nvSpPr>
        <p:spPr>
          <a:xfrm>
            <a:off x="7986994" y="1514516"/>
            <a:ext cx="6139194" cy="2031323"/>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12000">
                <a:solidFill>
                  <a:srgbClr val="2A5940"/>
                </a:solidFill>
                <a:latin typeface="Montserrat Medium"/>
                <a:ea typeface="Montserrat Medium"/>
                <a:cs typeface="Montserrat Medium"/>
                <a:sym typeface="Montserrat Medium"/>
              </a:defRPr>
            </a:lvl1pPr>
          </a:lstStyle>
          <a:p>
            <a:pPr algn="ctr"/>
            <a:r>
              <a:rPr lang="ru-RU" dirty="0"/>
              <a:t>Задачи</a:t>
            </a:r>
            <a:endParaRPr lang="en-US" dirty="0">
              <a:solidFill>
                <a:schemeClr val="tx1"/>
              </a:solidFill>
            </a:endParaRPr>
          </a:p>
        </p:txBody>
      </p:sp>
      <p:sp>
        <p:nvSpPr>
          <p:cNvPr id="23" name="Shape">
            <a:extLst>
              <a:ext uri="{FF2B5EF4-FFF2-40B4-BE49-F238E27FC236}">
                <a16:creationId xmlns:a16="http://schemas.microsoft.com/office/drawing/2014/main" id="{FBB88FF1-C9BC-4728-BA75-6A57B1D91606}"/>
              </a:ext>
            </a:extLst>
          </p:cNvPr>
          <p:cNvSpPr/>
          <p:nvPr/>
        </p:nvSpPr>
        <p:spPr>
          <a:xfrm flipH="1">
            <a:off x="15648171" y="3829929"/>
            <a:ext cx="3461657" cy="2329588"/>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chemeClr val="bg1"/>
          </a:solidFill>
          <a:ln w="25400">
            <a:miter lim="400000"/>
          </a:ln>
        </p:spPr>
        <p:txBody>
          <a:bodyPr tIns="91439" bIns="91439" anchor="ctr"/>
          <a:lstStyle/>
          <a:p>
            <a:pPr lvl="0">
              <a:spcBef>
                <a:spcPts val="1417"/>
              </a:spcBef>
            </a:pPr>
            <a:endParaRPr lang="ru-RU" dirty="0"/>
          </a:p>
        </p:txBody>
      </p:sp>
      <p:sp>
        <p:nvSpPr>
          <p:cNvPr id="3" name="TextBox 2">
            <a:extLst>
              <a:ext uri="{FF2B5EF4-FFF2-40B4-BE49-F238E27FC236}">
                <a16:creationId xmlns:a16="http://schemas.microsoft.com/office/drawing/2014/main" id="{F485FCF7-F4D2-0C8B-3C9E-27C5810B1141}"/>
              </a:ext>
            </a:extLst>
          </p:cNvPr>
          <p:cNvSpPr txBox="1"/>
          <p:nvPr/>
        </p:nvSpPr>
        <p:spPr>
          <a:xfrm>
            <a:off x="4950737" y="4238322"/>
            <a:ext cx="14463718" cy="486799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spcBef>
                <a:spcPts val="1417"/>
              </a:spcBef>
            </a:pPr>
            <a:r>
              <a:rPr lang="ru-RU" dirty="0">
                <a:solidFill>
                  <a:schemeClr val="tx1">
                    <a:lumMod val="50000"/>
                  </a:schemeClr>
                </a:solidFill>
                <a:latin typeface="Montserrat Regular" panose="00000500000000000000" pitchFamily="2" charset="-52"/>
                <a:cs typeface="Tahoma" pitchFamily="2"/>
              </a:rPr>
              <a:t>1. Выбрать модель</a:t>
            </a:r>
          </a:p>
          <a:p>
            <a:pPr lvl="0">
              <a:spcBef>
                <a:spcPts val="1417"/>
              </a:spcBef>
            </a:pPr>
            <a:r>
              <a:rPr lang="ru-RU" dirty="0">
                <a:solidFill>
                  <a:schemeClr val="tx1">
                    <a:lumMod val="50000"/>
                  </a:schemeClr>
                </a:solidFill>
                <a:latin typeface="Montserrat Regular" panose="00000500000000000000" pitchFamily="2" charset="-52"/>
                <a:cs typeface="Tahoma" pitchFamily="2"/>
              </a:rPr>
              <a:t>2. Составить </a:t>
            </a:r>
            <a:r>
              <a:rPr lang="en-US" dirty="0">
                <a:solidFill>
                  <a:schemeClr val="tx1">
                    <a:lumMod val="50000"/>
                  </a:schemeClr>
                </a:solidFill>
                <a:latin typeface="Montserrat Regular" panose="00000500000000000000" pitchFamily="2" charset="-52"/>
                <a:cs typeface="Tahoma" pitchFamily="2"/>
              </a:rPr>
              <a:t>dataset</a:t>
            </a:r>
            <a:endParaRPr lang="ru-RU" dirty="0">
              <a:solidFill>
                <a:schemeClr val="tx1">
                  <a:lumMod val="50000"/>
                </a:schemeClr>
              </a:solidFill>
              <a:latin typeface="Montserrat Regular" panose="00000500000000000000" pitchFamily="2" charset="-52"/>
              <a:cs typeface="Tahoma" pitchFamily="2"/>
            </a:endParaRPr>
          </a:p>
          <a:p>
            <a:pPr lvl="0">
              <a:spcBef>
                <a:spcPts val="1417"/>
              </a:spcBef>
            </a:pPr>
            <a:r>
              <a:rPr lang="ru-RU" dirty="0">
                <a:solidFill>
                  <a:schemeClr val="tx1">
                    <a:lumMod val="50000"/>
                  </a:schemeClr>
                </a:solidFill>
                <a:latin typeface="Montserrat Regular" panose="00000500000000000000" pitchFamily="2" charset="-52"/>
                <a:cs typeface="Tahoma" pitchFamily="2"/>
              </a:rPr>
              <a:t>3. Обучить модель</a:t>
            </a:r>
          </a:p>
          <a:p>
            <a:pPr lvl="0">
              <a:spcBef>
                <a:spcPts val="1417"/>
              </a:spcBef>
            </a:pPr>
            <a:r>
              <a:rPr lang="ru-RU" dirty="0">
                <a:solidFill>
                  <a:schemeClr val="tx1">
                    <a:lumMod val="50000"/>
                  </a:schemeClr>
                </a:solidFill>
                <a:latin typeface="Montserrat Regular" panose="00000500000000000000" pitchFamily="2" charset="-52"/>
                <a:cs typeface="Tahoma" pitchFamily="2"/>
              </a:rPr>
              <a:t>4. Написать клиентскую и серверную части бота</a:t>
            </a:r>
          </a:p>
          <a:p>
            <a:pPr lvl="0">
              <a:spcBef>
                <a:spcPts val="1417"/>
              </a:spcBef>
            </a:pPr>
            <a:r>
              <a:rPr lang="ru-RU" dirty="0">
                <a:solidFill>
                  <a:schemeClr val="tx1">
                    <a:lumMod val="50000"/>
                  </a:schemeClr>
                </a:solidFill>
                <a:latin typeface="Montserrat Regular" panose="00000500000000000000" pitchFamily="2" charset="-52"/>
                <a:cs typeface="Tahoma" pitchFamily="2"/>
              </a:rPr>
              <a:t>5. Наладить сообщение между сервером и клиентом через </a:t>
            </a:r>
            <a:r>
              <a:rPr lang="en-US" dirty="0">
                <a:solidFill>
                  <a:schemeClr val="tx1">
                    <a:lumMod val="50000"/>
                  </a:schemeClr>
                </a:solidFill>
                <a:latin typeface="Montserrat Regular" panose="00000500000000000000" pitchFamily="2" charset="-52"/>
                <a:cs typeface="Tahoma" pitchFamily="2"/>
              </a:rPr>
              <a:t>Kafka</a:t>
            </a:r>
            <a:endParaRPr lang="ru-RU" dirty="0">
              <a:solidFill>
                <a:schemeClr val="tx1">
                  <a:lumMod val="50000"/>
                </a:schemeClr>
              </a:solidFill>
              <a:latin typeface="Montserrat Regular" panose="00000500000000000000" pitchFamily="2" charset="-52"/>
              <a:cs typeface="Tahoma" pitchFamily="2"/>
            </a:endParaRPr>
          </a:p>
          <a:p>
            <a:pPr lvl="0">
              <a:spcBef>
                <a:spcPts val="1417"/>
              </a:spcBef>
            </a:pPr>
            <a:r>
              <a:rPr lang="ru-RU" dirty="0">
                <a:solidFill>
                  <a:schemeClr val="tx1">
                    <a:lumMod val="50000"/>
                  </a:schemeClr>
                </a:solidFill>
                <a:latin typeface="Montserrat Regular" panose="00000500000000000000" pitchFamily="2" charset="-52"/>
                <a:cs typeface="Tahoma" pitchFamily="2"/>
              </a:rPr>
              <a:t>6. Упаковать приложение в </a:t>
            </a:r>
            <a:r>
              <a:rPr lang="en-US" dirty="0">
                <a:solidFill>
                  <a:schemeClr val="tx1">
                    <a:lumMod val="50000"/>
                  </a:schemeClr>
                </a:solidFill>
                <a:latin typeface="Montserrat Regular" panose="00000500000000000000" pitchFamily="2" charset="-52"/>
                <a:cs typeface="Tahoma" pitchFamily="2"/>
              </a:rPr>
              <a:t>D</a:t>
            </a:r>
            <a:r>
              <a:rPr lang="ru-RU" dirty="0" err="1">
                <a:solidFill>
                  <a:schemeClr val="tx1">
                    <a:lumMod val="50000"/>
                  </a:schemeClr>
                </a:solidFill>
                <a:latin typeface="Montserrat Regular" panose="00000500000000000000" pitchFamily="2" charset="-52"/>
                <a:cs typeface="Tahoma" pitchFamily="2"/>
              </a:rPr>
              <a:t>ocker</a:t>
            </a:r>
            <a:r>
              <a:rPr lang="ru-RU" dirty="0">
                <a:solidFill>
                  <a:schemeClr val="tx1">
                    <a:lumMod val="50000"/>
                  </a:schemeClr>
                </a:solidFill>
                <a:latin typeface="Montserrat Regular" panose="00000500000000000000" pitchFamily="2" charset="-52"/>
                <a:cs typeface="Tahoma" pitchFamily="2"/>
              </a:rPr>
              <a:t>-контейнер</a:t>
            </a:r>
            <a:endParaRPr lang="ru-RU" dirty="0">
              <a:solidFill>
                <a:schemeClr val="tx1">
                  <a:lumMod val="50000"/>
                </a:schemeClr>
              </a:solidFill>
              <a:latin typeface="Montserrat Regular" panose="00000500000000000000" pitchFamily="2" charset="-52"/>
            </a:endParaRPr>
          </a:p>
        </p:txBody>
      </p:sp>
    </p:spTree>
    <p:extLst>
      <p:ext uri="{BB962C8B-B14F-4D97-AF65-F5344CB8AC3E}">
        <p14:creationId xmlns:p14="http://schemas.microsoft.com/office/powerpoint/2010/main" val="7721096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This is your list slide"/>
          <p:cNvSpPr txBox="1"/>
          <p:nvPr/>
        </p:nvSpPr>
        <p:spPr>
          <a:xfrm>
            <a:off x="2476618" y="1338605"/>
            <a:ext cx="17458969" cy="387798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a:solidFill>
                  <a:srgbClr val="2A5841"/>
                </a:solidFill>
                <a:latin typeface="Montserrat Medium"/>
                <a:ea typeface="Montserrat Medium"/>
                <a:cs typeface="Montserrat Medium"/>
                <a:sym typeface="Montserrat Medium"/>
              </a:defRPr>
            </a:lvl1pPr>
          </a:lstStyle>
          <a:p>
            <a:r>
              <a:rPr lang="ru-RU" dirty="0">
                <a:solidFill>
                  <a:schemeClr val="tx1"/>
                </a:solidFill>
              </a:rPr>
              <a:t>Архитектура проекта</a:t>
            </a:r>
          </a:p>
          <a:p>
            <a:r>
              <a:rPr lang="ru-RU" dirty="0"/>
              <a:t> </a:t>
            </a:r>
            <a:endParaRPr lang="en-US" dirty="0"/>
          </a:p>
        </p:txBody>
      </p:sp>
      <p:sp>
        <p:nvSpPr>
          <p:cNvPr id="376" name="Lorem ipsum dolor sit adipiscing elit, sed do incididunt exercitation ullamco laboris nisi consequat."/>
          <p:cNvSpPr txBox="1"/>
          <p:nvPr/>
        </p:nvSpPr>
        <p:spPr>
          <a:xfrm>
            <a:off x="8391403" y="9952885"/>
            <a:ext cx="5915443"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a:solidFill>
                  <a:srgbClr val="888A8A"/>
                </a:solidFill>
                <a:latin typeface="Montserrat Regular"/>
                <a:ea typeface="Montserrat Regular"/>
                <a:cs typeface="Montserrat Regular"/>
                <a:sym typeface="Montserrat Regular"/>
              </a:defRPr>
            </a:lvl1pPr>
          </a:lstStyle>
          <a:p>
            <a:r>
              <a:rPr dirty="0"/>
              <a:t>.</a:t>
            </a:r>
          </a:p>
        </p:txBody>
      </p:sp>
      <p:sp>
        <p:nvSpPr>
          <p:cNvPr id="377" name="Lorem ipsum dolor sit adipiscing elit, sed do incididunt exercitation ullamco laboris nisi consequat."/>
          <p:cNvSpPr txBox="1"/>
          <p:nvPr/>
        </p:nvSpPr>
        <p:spPr>
          <a:xfrm>
            <a:off x="15605611" y="8620759"/>
            <a:ext cx="5915443"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a:solidFill>
                  <a:srgbClr val="888A8A"/>
                </a:solidFill>
                <a:latin typeface="Montserrat Regular"/>
                <a:ea typeface="Montserrat Regular"/>
                <a:cs typeface="Montserrat Regular"/>
                <a:sym typeface="Montserrat Regular"/>
              </a:defRPr>
            </a:lvl1pPr>
          </a:lstStyle>
          <a:p>
            <a:endParaRPr dirty="0"/>
          </a:p>
        </p:txBody>
      </p:sp>
      <p:sp>
        <p:nvSpPr>
          <p:cNvPr id="381" name="Graphic 209"/>
          <p:cNvSpPr/>
          <p:nvPr/>
        </p:nvSpPr>
        <p:spPr>
          <a:xfrm>
            <a:off x="8648092" y="8330251"/>
            <a:ext cx="609526" cy="581015"/>
          </a:xfrm>
          <a:custGeom>
            <a:avLst/>
            <a:gdLst/>
            <a:ahLst/>
            <a:cxnLst>
              <a:cxn ang="0">
                <a:pos x="wd2" y="hd2"/>
              </a:cxn>
              <a:cxn ang="5400000">
                <a:pos x="wd2" y="hd2"/>
              </a:cxn>
              <a:cxn ang="10800000">
                <a:pos x="wd2" y="hd2"/>
              </a:cxn>
              <a:cxn ang="16200000">
                <a:pos x="wd2" y="hd2"/>
              </a:cxn>
            </a:cxnLst>
            <a:rect l="0" t="0" r="r" b="b"/>
            <a:pathLst>
              <a:path w="21498" h="21493" extrusionOk="0">
                <a:moveTo>
                  <a:pt x="21465" y="8141"/>
                </a:moveTo>
                <a:cubicBezTo>
                  <a:pt x="21391" y="7901"/>
                  <a:pt x="21200" y="7720"/>
                  <a:pt x="20964" y="7669"/>
                </a:cubicBezTo>
                <a:lnTo>
                  <a:pt x="14578" y="6269"/>
                </a:lnTo>
                <a:lnTo>
                  <a:pt x="11334" y="328"/>
                </a:lnTo>
                <a:cubicBezTo>
                  <a:pt x="11121" y="-9"/>
                  <a:pt x="10687" y="-102"/>
                  <a:pt x="10365" y="122"/>
                </a:cubicBezTo>
                <a:cubicBezTo>
                  <a:pt x="10287" y="176"/>
                  <a:pt x="10220" y="246"/>
                  <a:pt x="10168" y="328"/>
                </a:cubicBezTo>
                <a:lnTo>
                  <a:pt x="6919" y="6269"/>
                </a:lnTo>
                <a:lnTo>
                  <a:pt x="536" y="7669"/>
                </a:lnTo>
                <a:cubicBezTo>
                  <a:pt x="172" y="7748"/>
                  <a:pt x="-61" y="8121"/>
                  <a:pt x="14" y="8502"/>
                </a:cubicBezTo>
                <a:cubicBezTo>
                  <a:pt x="39" y="8624"/>
                  <a:pt x="93" y="8737"/>
                  <a:pt x="172" y="8829"/>
                </a:cubicBezTo>
                <a:lnTo>
                  <a:pt x="4556" y="13903"/>
                </a:lnTo>
                <a:lnTo>
                  <a:pt x="3851" y="20709"/>
                </a:lnTo>
                <a:cubicBezTo>
                  <a:pt x="3812" y="21096"/>
                  <a:pt x="4079" y="21443"/>
                  <a:pt x="4448" y="21485"/>
                </a:cubicBezTo>
                <a:cubicBezTo>
                  <a:pt x="4565" y="21498"/>
                  <a:pt x="4684" y="21478"/>
                  <a:pt x="4792" y="21428"/>
                </a:cubicBezTo>
                <a:lnTo>
                  <a:pt x="10748" y="18625"/>
                </a:lnTo>
                <a:lnTo>
                  <a:pt x="16702" y="21431"/>
                </a:lnTo>
                <a:cubicBezTo>
                  <a:pt x="16789" y="21472"/>
                  <a:pt x="16882" y="21493"/>
                  <a:pt x="16977" y="21493"/>
                </a:cubicBezTo>
                <a:cubicBezTo>
                  <a:pt x="17348" y="21493"/>
                  <a:pt x="17649" y="21177"/>
                  <a:pt x="17649" y="20788"/>
                </a:cubicBezTo>
                <a:cubicBezTo>
                  <a:pt x="17649" y="20763"/>
                  <a:pt x="17648" y="20737"/>
                  <a:pt x="17645" y="20711"/>
                </a:cubicBezTo>
                <a:lnTo>
                  <a:pt x="16940" y="13903"/>
                </a:lnTo>
                <a:lnTo>
                  <a:pt x="21324" y="8829"/>
                </a:lnTo>
                <a:cubicBezTo>
                  <a:pt x="21485" y="8643"/>
                  <a:pt x="21539" y="8380"/>
                  <a:pt x="21465" y="8141"/>
                </a:cubicBezTo>
                <a:close/>
              </a:path>
            </a:pathLst>
          </a:custGeom>
          <a:solidFill>
            <a:srgbClr val="FFFFFF"/>
          </a:solidFill>
          <a:ln w="25400">
            <a:miter lim="400000"/>
          </a:ln>
        </p:spPr>
        <p:txBody>
          <a:bodyPr tIns="91439" bIns="91439" anchor="ctr"/>
          <a:lstStyle/>
          <a:p>
            <a:endParaRPr/>
          </a:p>
        </p:txBody>
      </p:sp>
      <p:sp>
        <p:nvSpPr>
          <p:cNvPr id="382" name="Graphic 237"/>
          <p:cNvSpPr/>
          <p:nvPr/>
        </p:nvSpPr>
        <p:spPr>
          <a:xfrm>
            <a:off x="3374852" y="7008947"/>
            <a:ext cx="609290" cy="610171"/>
          </a:xfrm>
          <a:custGeom>
            <a:avLst/>
            <a:gdLst/>
            <a:ahLst/>
            <a:cxnLst>
              <a:cxn ang="0">
                <a:pos x="wd2" y="hd2"/>
              </a:cxn>
              <a:cxn ang="5400000">
                <a:pos x="wd2" y="hd2"/>
              </a:cxn>
              <a:cxn ang="10800000">
                <a:pos x="wd2" y="hd2"/>
              </a:cxn>
              <a:cxn ang="16200000">
                <a:pos x="wd2" y="hd2"/>
              </a:cxn>
            </a:cxnLst>
            <a:rect l="0" t="0" r="r" b="b"/>
            <a:pathLst>
              <a:path w="21023" h="21356" extrusionOk="0">
                <a:moveTo>
                  <a:pt x="15748" y="1025"/>
                </a:moveTo>
                <a:lnTo>
                  <a:pt x="12233" y="4592"/>
                </a:lnTo>
                <a:lnTo>
                  <a:pt x="13133" y="8001"/>
                </a:lnTo>
                <a:lnTo>
                  <a:pt x="16495" y="8915"/>
                </a:lnTo>
                <a:lnTo>
                  <a:pt x="19948" y="5410"/>
                </a:lnTo>
                <a:cubicBezTo>
                  <a:pt x="20146" y="5164"/>
                  <a:pt x="20502" y="5127"/>
                  <a:pt x="20744" y="5328"/>
                </a:cubicBezTo>
                <a:cubicBezTo>
                  <a:pt x="20872" y="5434"/>
                  <a:pt x="20949" y="5591"/>
                  <a:pt x="20952" y="5759"/>
                </a:cubicBezTo>
                <a:cubicBezTo>
                  <a:pt x="21257" y="7834"/>
                  <a:pt x="20564" y="9932"/>
                  <a:pt x="19088" y="11402"/>
                </a:cubicBezTo>
                <a:cubicBezTo>
                  <a:pt x="17801" y="12712"/>
                  <a:pt x="16033" y="13418"/>
                  <a:pt x="14211" y="13348"/>
                </a:cubicBezTo>
                <a:cubicBezTo>
                  <a:pt x="13191" y="13306"/>
                  <a:pt x="12198" y="13690"/>
                  <a:pt x="11465" y="14412"/>
                </a:cubicBezTo>
                <a:lnTo>
                  <a:pt x="5585" y="20379"/>
                </a:lnTo>
                <a:cubicBezTo>
                  <a:pt x="4967" y="21004"/>
                  <a:pt x="4130" y="21356"/>
                  <a:pt x="3257" y="21356"/>
                </a:cubicBezTo>
                <a:cubicBezTo>
                  <a:pt x="3206" y="21356"/>
                  <a:pt x="3154" y="21356"/>
                  <a:pt x="3102" y="21352"/>
                </a:cubicBezTo>
                <a:cubicBezTo>
                  <a:pt x="2174" y="21305"/>
                  <a:pt x="1309" y="20864"/>
                  <a:pt x="718" y="20137"/>
                </a:cubicBezTo>
                <a:cubicBezTo>
                  <a:pt x="-343" y="18762"/>
                  <a:pt x="-215" y="16798"/>
                  <a:pt x="1014" y="15577"/>
                </a:cubicBezTo>
                <a:lnTo>
                  <a:pt x="6814" y="9694"/>
                </a:lnTo>
                <a:cubicBezTo>
                  <a:pt x="7527" y="8951"/>
                  <a:pt x="7906" y="7943"/>
                  <a:pt x="7861" y="6907"/>
                </a:cubicBezTo>
                <a:cubicBezTo>
                  <a:pt x="7800" y="5061"/>
                  <a:pt x="8494" y="3270"/>
                  <a:pt x="9780" y="1961"/>
                </a:cubicBezTo>
                <a:cubicBezTo>
                  <a:pt x="11245" y="457"/>
                  <a:pt x="13332" y="-244"/>
                  <a:pt x="15393" y="76"/>
                </a:cubicBezTo>
                <a:cubicBezTo>
                  <a:pt x="15693" y="88"/>
                  <a:pt x="15927" y="345"/>
                  <a:pt x="15914" y="650"/>
                </a:cubicBezTo>
                <a:cubicBezTo>
                  <a:pt x="15909" y="792"/>
                  <a:pt x="15849" y="927"/>
                  <a:pt x="15748" y="1025"/>
                </a:cubicBezTo>
                <a:close/>
                <a:moveTo>
                  <a:pt x="3947" y="17319"/>
                </a:moveTo>
                <a:cubicBezTo>
                  <a:pt x="3561" y="16929"/>
                  <a:pt x="2937" y="16929"/>
                  <a:pt x="2552" y="17320"/>
                </a:cubicBezTo>
                <a:cubicBezTo>
                  <a:pt x="2167" y="17711"/>
                  <a:pt x="2167" y="18344"/>
                  <a:pt x="2553" y="18734"/>
                </a:cubicBezTo>
                <a:cubicBezTo>
                  <a:pt x="2938" y="19125"/>
                  <a:pt x="3562" y="19125"/>
                  <a:pt x="3947" y="18734"/>
                </a:cubicBezTo>
                <a:cubicBezTo>
                  <a:pt x="4332" y="18344"/>
                  <a:pt x="4332" y="17711"/>
                  <a:pt x="3947" y="17320"/>
                </a:cubicBezTo>
                <a:cubicBezTo>
                  <a:pt x="3947" y="17320"/>
                  <a:pt x="3947" y="17320"/>
                  <a:pt x="3947" y="17319"/>
                </a:cubicBezTo>
                <a:close/>
                <a:moveTo>
                  <a:pt x="6066" y="16113"/>
                </a:moveTo>
                <a:lnTo>
                  <a:pt x="10221" y="11897"/>
                </a:lnTo>
                <a:cubicBezTo>
                  <a:pt x="10482" y="11642"/>
                  <a:pt x="10490" y="11219"/>
                  <a:pt x="10237" y="10955"/>
                </a:cubicBezTo>
                <a:cubicBezTo>
                  <a:pt x="9985" y="10690"/>
                  <a:pt x="9569" y="10682"/>
                  <a:pt x="9308" y="10938"/>
                </a:cubicBezTo>
                <a:cubicBezTo>
                  <a:pt x="9302" y="10944"/>
                  <a:pt x="9297" y="10949"/>
                  <a:pt x="9292" y="10955"/>
                </a:cubicBezTo>
                <a:lnTo>
                  <a:pt x="5136" y="15170"/>
                </a:lnTo>
                <a:cubicBezTo>
                  <a:pt x="4875" y="15426"/>
                  <a:pt x="4868" y="15848"/>
                  <a:pt x="5120" y="16113"/>
                </a:cubicBezTo>
                <a:cubicBezTo>
                  <a:pt x="5372" y="16378"/>
                  <a:pt x="5788" y="16386"/>
                  <a:pt x="6049" y="16130"/>
                </a:cubicBezTo>
                <a:cubicBezTo>
                  <a:pt x="6055" y="16124"/>
                  <a:pt x="6060" y="16119"/>
                  <a:pt x="6066" y="16113"/>
                </a:cubicBezTo>
                <a:close/>
              </a:path>
            </a:pathLst>
          </a:custGeom>
          <a:solidFill>
            <a:srgbClr val="FFFFFF"/>
          </a:solidFill>
          <a:ln w="25400">
            <a:miter lim="400000"/>
          </a:ln>
        </p:spPr>
        <p:txBody>
          <a:bodyPr tIns="91439" bIns="91439" anchor="ctr"/>
          <a:lstStyle/>
          <a:p>
            <a:endParaRPr/>
          </a:p>
        </p:txBody>
      </p:sp>
      <p:sp>
        <p:nvSpPr>
          <p:cNvPr id="392" name="Shape"/>
          <p:cNvSpPr/>
          <p:nvPr/>
        </p:nvSpPr>
        <p:spPr>
          <a:xfrm>
            <a:off x="-6731106" y="1522755"/>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solidFill>
          <a:ln w="25400">
            <a:miter lim="400000"/>
          </a:ln>
        </p:spPr>
        <p:txBody>
          <a:bodyPr tIns="91439" bIns="91439" anchor="ctr"/>
          <a:lstStyle/>
          <a:p>
            <a:endParaRPr/>
          </a:p>
        </p:txBody>
      </p:sp>
      <p:pic>
        <p:nvPicPr>
          <p:cNvPr id="4" name="Рисунок 3">
            <a:extLst>
              <a:ext uri="{FF2B5EF4-FFF2-40B4-BE49-F238E27FC236}">
                <a16:creationId xmlns:a16="http://schemas.microsoft.com/office/drawing/2014/main" id="{9915BA0A-CCAD-F0A0-E2F0-B17964BE4E63}"/>
              </a:ext>
            </a:extLst>
          </p:cNvPr>
          <p:cNvPicPr>
            <a:picLocks noChangeAspect="1"/>
          </p:cNvPicPr>
          <p:nvPr/>
        </p:nvPicPr>
        <p:blipFill>
          <a:blip r:embed="rId2"/>
          <a:stretch>
            <a:fillRect/>
          </a:stretch>
        </p:blipFill>
        <p:spPr>
          <a:xfrm>
            <a:off x="2090057" y="3725559"/>
            <a:ext cx="20026304" cy="8890033"/>
          </a:xfrm>
          <a:prstGeom prst="rect">
            <a:avLst/>
          </a:prstGeom>
        </p:spPr>
      </p:pic>
      <p:grpSp>
        <p:nvGrpSpPr>
          <p:cNvPr id="391" name="Group"/>
          <p:cNvGrpSpPr/>
          <p:nvPr/>
        </p:nvGrpSpPr>
        <p:grpSpPr>
          <a:xfrm>
            <a:off x="19550571" y="-4533294"/>
            <a:ext cx="9448106" cy="9448106"/>
            <a:chOff x="0" y="0"/>
            <a:chExt cx="9448105" cy="9448105"/>
          </a:xfrm>
        </p:grpSpPr>
        <p:sp>
          <p:nvSpPr>
            <p:cNvPr id="384" name="Circle"/>
            <p:cNvSpPr/>
            <p:nvPr/>
          </p:nvSpPr>
          <p:spPr>
            <a:xfrm>
              <a:off x="0" y="0"/>
              <a:ext cx="9448106" cy="944810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385" name="Circle"/>
            <p:cNvSpPr/>
            <p:nvPr/>
          </p:nvSpPr>
          <p:spPr>
            <a:xfrm>
              <a:off x="525950" y="525950"/>
              <a:ext cx="8396206" cy="839620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386" name="Circle"/>
            <p:cNvSpPr/>
            <p:nvPr/>
          </p:nvSpPr>
          <p:spPr>
            <a:xfrm>
              <a:off x="1128610" y="1128610"/>
              <a:ext cx="7190886" cy="719088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387" name="Circle"/>
            <p:cNvSpPr/>
            <p:nvPr/>
          </p:nvSpPr>
          <p:spPr>
            <a:xfrm>
              <a:off x="1750902" y="1750903"/>
              <a:ext cx="5946300" cy="5946300"/>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388" name="Circle"/>
            <p:cNvSpPr/>
            <p:nvPr/>
          </p:nvSpPr>
          <p:spPr>
            <a:xfrm>
              <a:off x="2388235" y="2388235"/>
              <a:ext cx="4671635" cy="4671635"/>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389" name="Circle"/>
            <p:cNvSpPr/>
            <p:nvPr/>
          </p:nvSpPr>
          <p:spPr>
            <a:xfrm>
              <a:off x="3035385" y="3035385"/>
              <a:ext cx="3377336" cy="337733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390" name="Circle"/>
            <p:cNvSpPr/>
            <p:nvPr/>
          </p:nvSpPr>
          <p:spPr>
            <a:xfrm>
              <a:off x="3641064" y="3641065"/>
              <a:ext cx="2165976" cy="216597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p:cNvSpPr/>
          <p:nvPr/>
        </p:nvSpPr>
        <p:spPr>
          <a:xfrm>
            <a:off x="-889106" y="-488899"/>
            <a:ext cx="8486194" cy="4320489"/>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solidFill>
          <a:ln w="25400">
            <a:miter lim="400000"/>
          </a:ln>
        </p:spPr>
        <p:txBody>
          <a:bodyPr tIns="91439" bIns="91439" anchor="ctr"/>
          <a:lstStyle/>
          <a:p>
            <a:endParaRPr/>
          </a:p>
        </p:txBody>
      </p:sp>
      <p:sp>
        <p:nvSpPr>
          <p:cNvPr id="481" name="Decktop project"/>
          <p:cNvSpPr txBox="1"/>
          <p:nvPr/>
        </p:nvSpPr>
        <p:spPr>
          <a:xfrm>
            <a:off x="12300280" y="966445"/>
            <a:ext cx="8684268" cy="480131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a:solidFill>
                  <a:srgbClr val="2A5941"/>
                </a:solidFill>
                <a:latin typeface="Montserrat Medium"/>
                <a:ea typeface="Montserrat Medium"/>
                <a:cs typeface="Montserrat Medium"/>
                <a:sym typeface="Montserrat Medium"/>
              </a:defRPr>
            </a:lvl1pPr>
          </a:lstStyle>
          <a:p>
            <a:r>
              <a:rPr lang="ru-RU" sz="10000" dirty="0"/>
              <a:t>Почему мы выбрали Телеграм?</a:t>
            </a:r>
            <a:endParaRPr sz="10000" dirty="0"/>
          </a:p>
        </p:txBody>
      </p:sp>
      <p:sp>
        <p:nvSpPr>
          <p:cNvPr id="482"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2463047" y="6995159"/>
            <a:ext cx="9544666" cy="240065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a:solidFill>
                  <a:srgbClr val="89898B"/>
                </a:solidFill>
                <a:latin typeface="Montserrat Regular"/>
                <a:ea typeface="Montserrat Regular"/>
                <a:cs typeface="Montserrat Regular"/>
                <a:sym typeface="Montserrat Regular"/>
              </a:defRPr>
            </a:lvl1pPr>
          </a:lstStyle>
          <a:p>
            <a:r>
              <a:rPr lang="ru-RU" dirty="0">
                <a:solidFill>
                  <a:schemeClr val="tx1">
                    <a:lumMod val="50000"/>
                  </a:schemeClr>
                </a:solidFill>
              </a:rPr>
              <a:t>Мы решили использовать для нашего проекта Телеграм, потому что данная платформа очень удобна для взаимодействия, а также поддерживается на любых устройствах.</a:t>
            </a:r>
            <a:endParaRPr dirty="0">
              <a:solidFill>
                <a:schemeClr val="tx1">
                  <a:lumMod val="50000"/>
                </a:schemeClr>
              </a:solidFill>
            </a:endParaRPr>
          </a:p>
        </p:txBody>
      </p:sp>
      <p:sp>
        <p:nvSpPr>
          <p:cNvPr id="491" name="Shape"/>
          <p:cNvSpPr/>
          <p:nvPr/>
        </p:nvSpPr>
        <p:spPr>
          <a:xfrm>
            <a:off x="17525894" y="12084101"/>
            <a:ext cx="8486194" cy="4320489"/>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solidFill>
          <a:ln w="25400">
            <a:miter lim="400000"/>
          </a:ln>
        </p:spPr>
        <p:txBody>
          <a:bodyPr tIns="91439" bIns="91439" anchor="ctr"/>
          <a:lstStyle/>
          <a:p>
            <a:endParaRPr/>
          </a:p>
        </p:txBody>
      </p:sp>
      <p:sp>
        <p:nvSpPr>
          <p:cNvPr id="492" name="Circle"/>
          <p:cNvSpPr/>
          <p:nvPr/>
        </p:nvSpPr>
        <p:spPr>
          <a:xfrm>
            <a:off x="22813565" y="3208908"/>
            <a:ext cx="3030985" cy="3030984"/>
          </a:xfrm>
          <a:prstGeom prst="ellipse">
            <a:avLst/>
          </a:prstGeom>
          <a:solidFill>
            <a:schemeClr val="accent1"/>
          </a:solidFill>
          <a:ln w="25400">
            <a:miter lim="400000"/>
          </a:ln>
        </p:spPr>
        <p:txBody>
          <a:bodyPr tIns="91439" bIns="91439" anchor="ctr"/>
          <a:lstStyle/>
          <a:p>
            <a:endParaRPr/>
          </a:p>
        </p:txBody>
      </p:sp>
      <p:grpSp>
        <p:nvGrpSpPr>
          <p:cNvPr id="490" name="Группа"/>
          <p:cNvGrpSpPr/>
          <p:nvPr/>
        </p:nvGrpSpPr>
        <p:grpSpPr>
          <a:xfrm>
            <a:off x="226512" y="2504689"/>
            <a:ext cx="11343924" cy="9072726"/>
            <a:chOff x="0" y="-1"/>
            <a:chExt cx="11343922" cy="9072724"/>
          </a:xfrm>
        </p:grpSpPr>
        <p:sp>
          <p:nvSpPr>
            <p:cNvPr id="484" name="Фигура"/>
            <p:cNvSpPr/>
            <p:nvPr/>
          </p:nvSpPr>
          <p:spPr>
            <a:xfrm>
              <a:off x="3963622" y="9021812"/>
              <a:ext cx="3425008" cy="50911"/>
            </a:xfrm>
            <a:custGeom>
              <a:avLst/>
              <a:gdLst/>
              <a:ahLst/>
              <a:cxnLst>
                <a:cxn ang="0">
                  <a:pos x="wd2" y="hd2"/>
                </a:cxn>
                <a:cxn ang="5400000">
                  <a:pos x="wd2" y="hd2"/>
                </a:cxn>
                <a:cxn ang="10800000">
                  <a:pos x="wd2" y="hd2"/>
                </a:cxn>
                <a:cxn ang="16200000">
                  <a:pos x="wd2" y="hd2"/>
                </a:cxn>
              </a:cxnLst>
              <a:rect l="0" t="0" r="r" b="b"/>
              <a:pathLst>
                <a:path w="21600" h="21600" extrusionOk="0">
                  <a:moveTo>
                    <a:pt x="98" y="0"/>
                  </a:moveTo>
                  <a:lnTo>
                    <a:pt x="0" y="5478"/>
                  </a:lnTo>
                  <a:cubicBezTo>
                    <a:pt x="21" y="8389"/>
                    <a:pt x="49" y="11036"/>
                    <a:pt x="84" y="13304"/>
                  </a:cubicBezTo>
                  <a:cubicBezTo>
                    <a:pt x="164" y="18597"/>
                    <a:pt x="272" y="21500"/>
                    <a:pt x="384" y="21600"/>
                  </a:cubicBezTo>
                  <a:lnTo>
                    <a:pt x="21216" y="21600"/>
                  </a:lnTo>
                  <a:cubicBezTo>
                    <a:pt x="21327" y="21457"/>
                    <a:pt x="21434" y="18545"/>
                    <a:pt x="21514" y="13304"/>
                  </a:cubicBezTo>
                  <a:cubicBezTo>
                    <a:pt x="21549" y="11028"/>
                    <a:pt x="21578" y="8393"/>
                    <a:pt x="21600" y="5478"/>
                  </a:cubicBezTo>
                  <a:lnTo>
                    <a:pt x="21502" y="0"/>
                  </a:lnTo>
                  <a:lnTo>
                    <a:pt x="98" y="0"/>
                  </a:lnTo>
                  <a:close/>
                </a:path>
              </a:pathLst>
            </a:custGeom>
            <a:solidFill>
              <a:srgbClr val="919191"/>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85" name="Фигура"/>
            <p:cNvSpPr/>
            <p:nvPr/>
          </p:nvSpPr>
          <p:spPr>
            <a:xfrm>
              <a:off x="3962194" y="7646866"/>
              <a:ext cx="3429759" cy="1395976"/>
            </a:xfrm>
            <a:custGeom>
              <a:avLst/>
              <a:gdLst/>
              <a:ahLst/>
              <a:cxnLst>
                <a:cxn ang="0">
                  <a:pos x="wd2" y="hd2"/>
                </a:cxn>
                <a:cxn ang="5400000">
                  <a:pos x="wd2" y="hd2"/>
                </a:cxn>
                <a:cxn ang="10800000">
                  <a:pos x="wd2" y="hd2"/>
                </a:cxn>
                <a:cxn ang="16200000">
                  <a:pos x="wd2" y="hd2"/>
                </a:cxn>
              </a:cxnLst>
              <a:rect l="0" t="0" r="r" b="b"/>
              <a:pathLst>
                <a:path w="21567" h="21600" extrusionOk="0">
                  <a:moveTo>
                    <a:pt x="3643" y="0"/>
                  </a:moveTo>
                  <a:lnTo>
                    <a:pt x="3371" y="14510"/>
                  </a:lnTo>
                  <a:cubicBezTo>
                    <a:pt x="3361" y="15415"/>
                    <a:pt x="3288" y="16304"/>
                    <a:pt x="3160" y="17142"/>
                  </a:cubicBezTo>
                  <a:cubicBezTo>
                    <a:pt x="3074" y="17707"/>
                    <a:pt x="2963" y="18253"/>
                    <a:pt x="2798" y="18712"/>
                  </a:cubicBezTo>
                  <a:cubicBezTo>
                    <a:pt x="2623" y="19200"/>
                    <a:pt x="2397" y="19566"/>
                    <a:pt x="2144" y="19762"/>
                  </a:cubicBezTo>
                  <a:cubicBezTo>
                    <a:pt x="1813" y="20018"/>
                    <a:pt x="1481" y="20260"/>
                    <a:pt x="1147" y="20493"/>
                  </a:cubicBezTo>
                  <a:cubicBezTo>
                    <a:pt x="785" y="20744"/>
                    <a:pt x="423" y="20985"/>
                    <a:pt x="59" y="21212"/>
                  </a:cubicBezTo>
                  <a:cubicBezTo>
                    <a:pt x="7" y="21232"/>
                    <a:pt x="-17" y="21374"/>
                    <a:pt x="12" y="21480"/>
                  </a:cubicBezTo>
                  <a:cubicBezTo>
                    <a:pt x="25" y="21527"/>
                    <a:pt x="47" y="21554"/>
                    <a:pt x="70" y="21549"/>
                  </a:cubicBezTo>
                  <a:lnTo>
                    <a:pt x="10096" y="21594"/>
                  </a:lnTo>
                  <a:lnTo>
                    <a:pt x="10096" y="21600"/>
                  </a:lnTo>
                  <a:lnTo>
                    <a:pt x="10783" y="21594"/>
                  </a:lnTo>
                  <a:lnTo>
                    <a:pt x="11470" y="21600"/>
                  </a:lnTo>
                  <a:lnTo>
                    <a:pt x="11470" y="21594"/>
                  </a:lnTo>
                  <a:lnTo>
                    <a:pt x="21496" y="21549"/>
                  </a:lnTo>
                  <a:cubicBezTo>
                    <a:pt x="21519" y="21554"/>
                    <a:pt x="21541" y="21527"/>
                    <a:pt x="21554" y="21480"/>
                  </a:cubicBezTo>
                  <a:cubicBezTo>
                    <a:pt x="21583" y="21374"/>
                    <a:pt x="21559" y="21232"/>
                    <a:pt x="21507" y="21212"/>
                  </a:cubicBezTo>
                  <a:cubicBezTo>
                    <a:pt x="21143" y="20985"/>
                    <a:pt x="20778" y="20744"/>
                    <a:pt x="20417" y="20493"/>
                  </a:cubicBezTo>
                  <a:cubicBezTo>
                    <a:pt x="20083" y="20260"/>
                    <a:pt x="19750" y="20018"/>
                    <a:pt x="19419" y="19762"/>
                  </a:cubicBezTo>
                  <a:cubicBezTo>
                    <a:pt x="19167" y="19566"/>
                    <a:pt x="18943" y="19200"/>
                    <a:pt x="18768" y="18712"/>
                  </a:cubicBezTo>
                  <a:cubicBezTo>
                    <a:pt x="18603" y="18253"/>
                    <a:pt x="18489" y="17707"/>
                    <a:pt x="18403" y="17142"/>
                  </a:cubicBezTo>
                  <a:cubicBezTo>
                    <a:pt x="18276" y="16304"/>
                    <a:pt x="18205" y="15415"/>
                    <a:pt x="18195" y="14510"/>
                  </a:cubicBezTo>
                  <a:lnTo>
                    <a:pt x="17921" y="0"/>
                  </a:lnTo>
                  <a:lnTo>
                    <a:pt x="3643" y="0"/>
                  </a:lnTo>
                  <a:close/>
                </a:path>
              </a:pathLst>
            </a:custGeom>
            <a:solidFill>
              <a:srgbClr val="C6C7CA"/>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86" name="Фигура"/>
            <p:cNvSpPr/>
            <p:nvPr/>
          </p:nvSpPr>
          <p:spPr>
            <a:xfrm>
              <a:off x="4523266" y="7646866"/>
              <a:ext cx="2307934" cy="401382"/>
            </a:xfrm>
            <a:custGeom>
              <a:avLst/>
              <a:gdLst/>
              <a:ahLst/>
              <a:cxnLst>
                <a:cxn ang="0">
                  <a:pos x="wd2" y="hd2"/>
                </a:cxn>
                <a:cxn ang="5400000">
                  <a:pos x="wd2" y="hd2"/>
                </a:cxn>
                <a:cxn ang="10800000">
                  <a:pos x="wd2" y="hd2"/>
                </a:cxn>
                <a:cxn ang="16200000">
                  <a:pos x="wd2" y="hd2"/>
                </a:cxn>
              </a:cxnLst>
              <a:rect l="0" t="0" r="r" b="b"/>
              <a:pathLst>
                <a:path w="21600" h="21600" extrusionOk="0">
                  <a:moveTo>
                    <a:pt x="173" y="0"/>
                  </a:moveTo>
                  <a:lnTo>
                    <a:pt x="0" y="21600"/>
                  </a:lnTo>
                  <a:lnTo>
                    <a:pt x="21600" y="21600"/>
                  </a:lnTo>
                  <a:lnTo>
                    <a:pt x="21424" y="0"/>
                  </a:lnTo>
                  <a:lnTo>
                    <a:pt x="173" y="0"/>
                  </a:lnTo>
                  <a:close/>
                </a:path>
              </a:pathLst>
            </a:custGeom>
            <a:solidFill>
              <a:srgbClr val="A9A9A9"/>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87" name="Фигура"/>
            <p:cNvSpPr/>
            <p:nvPr/>
          </p:nvSpPr>
          <p:spPr>
            <a:xfrm>
              <a:off x="0" y="-1"/>
              <a:ext cx="11343922" cy="7174305"/>
            </a:xfrm>
            <a:custGeom>
              <a:avLst/>
              <a:gdLst/>
              <a:ahLst/>
              <a:cxnLst>
                <a:cxn ang="0">
                  <a:pos x="wd2" y="hd2"/>
                </a:cxn>
                <a:cxn ang="5400000">
                  <a:pos x="wd2" y="hd2"/>
                </a:cxn>
                <a:cxn ang="10800000">
                  <a:pos x="wd2" y="hd2"/>
                </a:cxn>
                <a:cxn ang="16200000">
                  <a:pos x="wd2" y="hd2"/>
                </a:cxn>
              </a:cxnLst>
              <a:rect l="0" t="0" r="r" b="b"/>
              <a:pathLst>
                <a:path w="21600" h="21600" extrusionOk="0">
                  <a:moveTo>
                    <a:pt x="768" y="0"/>
                  </a:moveTo>
                  <a:cubicBezTo>
                    <a:pt x="547" y="0"/>
                    <a:pt x="436" y="1"/>
                    <a:pt x="318" y="63"/>
                  </a:cubicBezTo>
                  <a:cubicBezTo>
                    <a:pt x="188" y="143"/>
                    <a:pt x="85" y="314"/>
                    <a:pt x="38" y="531"/>
                  </a:cubicBezTo>
                  <a:cubicBezTo>
                    <a:pt x="0" y="729"/>
                    <a:pt x="0" y="917"/>
                    <a:pt x="0" y="1285"/>
                  </a:cubicBezTo>
                  <a:lnTo>
                    <a:pt x="0" y="21600"/>
                  </a:lnTo>
                  <a:lnTo>
                    <a:pt x="21600" y="21600"/>
                  </a:lnTo>
                  <a:lnTo>
                    <a:pt x="21600" y="1291"/>
                  </a:lnTo>
                  <a:cubicBezTo>
                    <a:pt x="21600" y="917"/>
                    <a:pt x="21600" y="729"/>
                    <a:pt x="21562" y="531"/>
                  </a:cubicBezTo>
                  <a:cubicBezTo>
                    <a:pt x="21515" y="314"/>
                    <a:pt x="21412" y="143"/>
                    <a:pt x="21282" y="63"/>
                  </a:cubicBezTo>
                  <a:cubicBezTo>
                    <a:pt x="21163" y="0"/>
                    <a:pt x="21052" y="0"/>
                    <a:pt x="20832" y="0"/>
                  </a:cubicBezTo>
                  <a:lnTo>
                    <a:pt x="768" y="0"/>
                  </a:lnTo>
                  <a:close/>
                  <a:moveTo>
                    <a:pt x="930" y="1457"/>
                  </a:moveTo>
                  <a:lnTo>
                    <a:pt x="20670" y="1457"/>
                  </a:lnTo>
                  <a:cubicBezTo>
                    <a:pt x="20685" y="1457"/>
                    <a:pt x="20693" y="1458"/>
                    <a:pt x="20700" y="1462"/>
                  </a:cubicBezTo>
                  <a:cubicBezTo>
                    <a:pt x="20709" y="1467"/>
                    <a:pt x="20716" y="1479"/>
                    <a:pt x="20719" y="1494"/>
                  </a:cubicBezTo>
                  <a:cubicBezTo>
                    <a:pt x="20722" y="1507"/>
                    <a:pt x="20722" y="1519"/>
                    <a:pt x="20722" y="1544"/>
                  </a:cubicBezTo>
                  <a:lnTo>
                    <a:pt x="20722" y="20006"/>
                  </a:lnTo>
                  <a:cubicBezTo>
                    <a:pt x="20722" y="20031"/>
                    <a:pt x="20722" y="20044"/>
                    <a:pt x="20719" y="20057"/>
                  </a:cubicBezTo>
                  <a:cubicBezTo>
                    <a:pt x="20716" y="20071"/>
                    <a:pt x="20709" y="20083"/>
                    <a:pt x="20700" y="20089"/>
                  </a:cubicBezTo>
                  <a:cubicBezTo>
                    <a:pt x="20693" y="20093"/>
                    <a:pt x="20685" y="20092"/>
                    <a:pt x="20670" y="20092"/>
                  </a:cubicBezTo>
                  <a:lnTo>
                    <a:pt x="930" y="20092"/>
                  </a:lnTo>
                  <a:cubicBezTo>
                    <a:pt x="915" y="20092"/>
                    <a:pt x="907" y="20093"/>
                    <a:pt x="900" y="20089"/>
                  </a:cubicBezTo>
                  <a:cubicBezTo>
                    <a:pt x="891" y="20083"/>
                    <a:pt x="884" y="20071"/>
                    <a:pt x="881" y="20057"/>
                  </a:cubicBezTo>
                  <a:cubicBezTo>
                    <a:pt x="878" y="20044"/>
                    <a:pt x="878" y="20031"/>
                    <a:pt x="878" y="20006"/>
                  </a:cubicBezTo>
                  <a:lnTo>
                    <a:pt x="878" y="1543"/>
                  </a:lnTo>
                  <a:cubicBezTo>
                    <a:pt x="878" y="1518"/>
                    <a:pt x="878" y="1507"/>
                    <a:pt x="881" y="1494"/>
                  </a:cubicBezTo>
                  <a:cubicBezTo>
                    <a:pt x="884" y="1479"/>
                    <a:pt x="891" y="1467"/>
                    <a:pt x="900" y="1462"/>
                  </a:cubicBezTo>
                  <a:cubicBezTo>
                    <a:pt x="907" y="1458"/>
                    <a:pt x="915" y="1457"/>
                    <a:pt x="930" y="1457"/>
                  </a:cubicBezTo>
                  <a:close/>
                </a:path>
              </a:pathLst>
            </a:custGeom>
            <a:solidFill>
              <a:srgbClr val="131313"/>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88" name="Кружок"/>
            <p:cNvSpPr/>
            <p:nvPr/>
          </p:nvSpPr>
          <p:spPr>
            <a:xfrm>
              <a:off x="5619323" y="143517"/>
              <a:ext cx="111390" cy="111395"/>
            </a:xfrm>
            <a:prstGeom prst="ellipse">
              <a:avLst/>
            </a:prstGeom>
            <a:solidFill>
              <a:srgbClr val="414041"/>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89" name="Фигура"/>
            <p:cNvSpPr/>
            <p:nvPr/>
          </p:nvSpPr>
          <p:spPr>
            <a:xfrm>
              <a:off x="0" y="7174304"/>
              <a:ext cx="11343399" cy="621235"/>
            </a:xfrm>
            <a:custGeom>
              <a:avLst/>
              <a:gdLst/>
              <a:ahLst/>
              <a:cxnLst>
                <a:cxn ang="0">
                  <a:pos x="wd2" y="hd2"/>
                </a:cxn>
                <a:cxn ang="5400000">
                  <a:pos x="wd2" y="hd2"/>
                </a:cxn>
                <a:cxn ang="10800000">
                  <a:pos x="wd2" y="hd2"/>
                </a:cxn>
                <a:cxn ang="16200000">
                  <a:pos x="wd2" y="hd2"/>
                </a:cxn>
              </a:cxnLst>
              <a:rect l="0" t="0" r="r" b="b"/>
              <a:pathLst>
                <a:path w="21600" h="21596" extrusionOk="0">
                  <a:moveTo>
                    <a:pt x="0" y="0"/>
                  </a:moveTo>
                  <a:lnTo>
                    <a:pt x="0" y="13322"/>
                  </a:lnTo>
                  <a:cubicBezTo>
                    <a:pt x="0" y="15721"/>
                    <a:pt x="0" y="16916"/>
                    <a:pt x="38" y="18190"/>
                  </a:cubicBezTo>
                  <a:cubicBezTo>
                    <a:pt x="85" y="19584"/>
                    <a:pt x="188" y="20689"/>
                    <a:pt x="318" y="21196"/>
                  </a:cubicBezTo>
                  <a:cubicBezTo>
                    <a:pt x="436" y="21600"/>
                    <a:pt x="548" y="21596"/>
                    <a:pt x="769" y="21596"/>
                  </a:cubicBezTo>
                  <a:lnTo>
                    <a:pt x="20828" y="21596"/>
                  </a:lnTo>
                  <a:cubicBezTo>
                    <a:pt x="21052" y="21596"/>
                    <a:pt x="21164" y="21600"/>
                    <a:pt x="21283" y="21196"/>
                  </a:cubicBezTo>
                  <a:cubicBezTo>
                    <a:pt x="21413" y="20689"/>
                    <a:pt x="21515" y="19584"/>
                    <a:pt x="21562" y="18190"/>
                  </a:cubicBezTo>
                  <a:cubicBezTo>
                    <a:pt x="21600" y="16916"/>
                    <a:pt x="21600" y="15722"/>
                    <a:pt x="21600" y="13360"/>
                  </a:cubicBezTo>
                  <a:lnTo>
                    <a:pt x="21600" y="0"/>
                  </a:lnTo>
                  <a:lnTo>
                    <a:pt x="0" y="0"/>
                  </a:lnTo>
                  <a:close/>
                </a:path>
              </a:pathLst>
            </a:custGeom>
            <a:solidFill>
              <a:srgbClr val="C6C7CA"/>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grpSp>
      <p:pic>
        <p:nvPicPr>
          <p:cNvPr id="13" name="Объект 4">
            <a:extLst>
              <a:ext uri="{FF2B5EF4-FFF2-40B4-BE49-F238E27FC236}">
                <a16:creationId xmlns:a16="http://schemas.microsoft.com/office/drawing/2014/main" id="{29C3E69E-C892-D0FE-6124-BE526DC7468E}"/>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86" b="1"/>
          <a:stretch/>
        </p:blipFill>
        <p:spPr>
          <a:xfrm>
            <a:off x="541338" y="2778125"/>
            <a:ext cx="10645775" cy="6464300"/>
          </a:xfr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ircle"/>
          <p:cNvSpPr/>
          <p:nvPr/>
        </p:nvSpPr>
        <p:spPr>
          <a:xfrm>
            <a:off x="23254112" y="5423312"/>
            <a:ext cx="2488376" cy="2488376"/>
          </a:xfrm>
          <a:prstGeom prst="ellipse">
            <a:avLst/>
          </a:prstGeom>
          <a:ln w="63500">
            <a:solidFill>
              <a:schemeClr val="accent3"/>
            </a:solidFill>
            <a:miter lim="400000"/>
          </a:ln>
        </p:spPr>
        <p:txBody>
          <a:bodyPr tIns="91439" bIns="91439" anchor="ctr"/>
          <a:lstStyle/>
          <a:p>
            <a:endParaRPr/>
          </a:p>
        </p:txBody>
      </p:sp>
      <p:sp>
        <p:nvSpPr>
          <p:cNvPr id="248" name="Circle"/>
          <p:cNvSpPr/>
          <p:nvPr/>
        </p:nvSpPr>
        <p:spPr>
          <a:xfrm>
            <a:off x="22558278" y="4727478"/>
            <a:ext cx="3880044" cy="3880044"/>
          </a:xfrm>
          <a:prstGeom prst="ellipse">
            <a:avLst/>
          </a:prstGeom>
          <a:ln w="63500">
            <a:solidFill>
              <a:schemeClr val="accent3"/>
            </a:solidFill>
            <a:miter lim="400000"/>
          </a:ln>
        </p:spPr>
        <p:txBody>
          <a:bodyPr tIns="91439" bIns="91439" anchor="ctr"/>
          <a:lstStyle/>
          <a:p>
            <a:endParaRPr/>
          </a:p>
        </p:txBody>
      </p:sp>
      <p:sp>
        <p:nvSpPr>
          <p:cNvPr id="247" name="Circle"/>
          <p:cNvSpPr/>
          <p:nvPr/>
        </p:nvSpPr>
        <p:spPr>
          <a:xfrm>
            <a:off x="21814801" y="3984002"/>
            <a:ext cx="5366996" cy="5366996"/>
          </a:xfrm>
          <a:prstGeom prst="ellipse">
            <a:avLst/>
          </a:prstGeom>
          <a:ln w="63500">
            <a:solidFill>
              <a:schemeClr val="accent3"/>
            </a:solidFill>
            <a:miter lim="400000"/>
          </a:ln>
        </p:spPr>
        <p:txBody>
          <a:bodyPr tIns="91439" bIns="91439" anchor="ctr"/>
          <a:lstStyle/>
          <a:p>
            <a:endParaRPr/>
          </a:p>
        </p:txBody>
      </p:sp>
      <p:sp>
        <p:nvSpPr>
          <p:cNvPr id="246" name="Circle"/>
          <p:cNvSpPr/>
          <p:nvPr/>
        </p:nvSpPr>
        <p:spPr>
          <a:xfrm>
            <a:off x="21082604" y="3251804"/>
            <a:ext cx="6831392" cy="6831392"/>
          </a:xfrm>
          <a:prstGeom prst="ellipse">
            <a:avLst/>
          </a:prstGeom>
          <a:ln w="63500">
            <a:solidFill>
              <a:schemeClr val="accent3"/>
            </a:solidFill>
            <a:miter lim="400000"/>
          </a:ln>
        </p:spPr>
        <p:txBody>
          <a:bodyPr tIns="91439" bIns="91439" anchor="ctr"/>
          <a:lstStyle/>
          <a:p>
            <a:endParaRPr/>
          </a:p>
        </p:txBody>
      </p:sp>
      <p:sp>
        <p:nvSpPr>
          <p:cNvPr id="245" name="Circle"/>
          <p:cNvSpPr/>
          <p:nvPr/>
        </p:nvSpPr>
        <p:spPr>
          <a:xfrm>
            <a:off x="20367685" y="2536884"/>
            <a:ext cx="8261231" cy="8261231"/>
          </a:xfrm>
          <a:prstGeom prst="ellipse">
            <a:avLst/>
          </a:prstGeom>
          <a:ln w="63500">
            <a:solidFill>
              <a:schemeClr val="accent3"/>
            </a:solidFill>
            <a:miter lim="400000"/>
          </a:ln>
        </p:spPr>
        <p:txBody>
          <a:bodyPr tIns="91439" bIns="91439" anchor="ctr"/>
          <a:lstStyle/>
          <a:p>
            <a:endParaRPr/>
          </a:p>
        </p:txBody>
      </p:sp>
      <p:sp>
        <p:nvSpPr>
          <p:cNvPr id="244" name="Circle"/>
          <p:cNvSpPr/>
          <p:nvPr/>
        </p:nvSpPr>
        <p:spPr>
          <a:xfrm>
            <a:off x="19675321" y="1844520"/>
            <a:ext cx="9645960" cy="9645960"/>
          </a:xfrm>
          <a:prstGeom prst="ellipse">
            <a:avLst/>
          </a:prstGeom>
          <a:ln w="63500">
            <a:solidFill>
              <a:schemeClr val="accent3"/>
            </a:solidFill>
            <a:miter lim="400000"/>
          </a:ln>
        </p:spPr>
        <p:txBody>
          <a:bodyPr tIns="91439" bIns="91439" anchor="ctr"/>
          <a:lstStyle/>
          <a:p>
            <a:endParaRPr/>
          </a:p>
        </p:txBody>
      </p:sp>
      <p:sp>
        <p:nvSpPr>
          <p:cNvPr id="243" name="Circle"/>
          <p:cNvSpPr/>
          <p:nvPr/>
        </p:nvSpPr>
        <p:spPr>
          <a:xfrm>
            <a:off x="19071083" y="1240283"/>
            <a:ext cx="10854434" cy="10854433"/>
          </a:xfrm>
          <a:prstGeom prst="ellipse">
            <a:avLst/>
          </a:prstGeom>
          <a:ln w="63500">
            <a:solidFill>
              <a:schemeClr val="accent3"/>
            </a:solidFill>
            <a:miter lim="400000"/>
          </a:ln>
        </p:spPr>
        <p:txBody>
          <a:bodyPr tIns="91439" bIns="91439" anchor="ctr"/>
          <a:lstStyle/>
          <a:p>
            <a:endParaRPr/>
          </a:p>
        </p:txBody>
      </p:sp>
      <p:pic>
        <p:nvPicPr>
          <p:cNvPr id="6" name="Рисунок 5">
            <a:extLst>
              <a:ext uri="{FF2B5EF4-FFF2-40B4-BE49-F238E27FC236}">
                <a16:creationId xmlns:a16="http://schemas.microsoft.com/office/drawing/2014/main" id="{C5D5F08E-8A23-547A-AF35-8B7023B8BEE1}"/>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7837" t="198" r="12835" b="-198"/>
          <a:stretch/>
        </p:blipFill>
        <p:spPr>
          <a:xfrm>
            <a:off x="13025438" y="1239838"/>
            <a:ext cx="10753725" cy="10818812"/>
          </a:xfrm>
          <a:prstGeom prst="ellipse">
            <a:avLst/>
          </a:prstGeom>
        </p:spPr>
      </p:pic>
      <p:sp>
        <p:nvSpPr>
          <p:cNvPr id="239" name="Shape"/>
          <p:cNvSpPr/>
          <p:nvPr/>
        </p:nvSpPr>
        <p:spPr>
          <a:xfrm>
            <a:off x="-406506" y="12037218"/>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solidFill>
          <a:ln w="25400">
            <a:miter lim="400000"/>
          </a:ln>
        </p:spPr>
        <p:txBody>
          <a:bodyPr tIns="91439" bIns="91439" anchor="ctr"/>
          <a:lstStyle/>
          <a:p>
            <a:endParaRPr/>
          </a:p>
        </p:txBody>
      </p:sp>
      <p:sp>
        <p:nvSpPr>
          <p:cNvPr id="240" name="This is text and photo slide"/>
          <p:cNvSpPr txBox="1"/>
          <p:nvPr/>
        </p:nvSpPr>
        <p:spPr>
          <a:xfrm>
            <a:off x="2128689" y="1465048"/>
            <a:ext cx="10986568" cy="326243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a:solidFill>
                  <a:srgbClr val="2A5940"/>
                </a:solidFill>
                <a:latin typeface="Montserrat Medium"/>
                <a:ea typeface="Montserrat Medium"/>
                <a:cs typeface="Montserrat Medium"/>
                <a:sym typeface="Montserrat Medium"/>
              </a:defRPr>
            </a:lvl1pPr>
          </a:lstStyle>
          <a:p>
            <a:r>
              <a:rPr lang="ru-RU" sz="10000" dirty="0">
                <a:solidFill>
                  <a:schemeClr val="tx1"/>
                </a:solidFill>
              </a:rPr>
              <a:t>Наш выбор </a:t>
            </a:r>
            <a:r>
              <a:rPr lang="en-US" sz="10000" dirty="0">
                <a:solidFill>
                  <a:schemeClr val="tx1"/>
                </a:solidFill>
              </a:rPr>
              <a:t>Stable-Diffusion</a:t>
            </a:r>
            <a:endParaRPr sz="10000" dirty="0">
              <a:solidFill>
                <a:schemeClr val="tx1"/>
              </a:solidFill>
            </a:endParaRPr>
          </a:p>
        </p:txBody>
      </p:sp>
      <p:sp>
        <p:nvSpPr>
          <p:cNvPr id="241" name="Lorem ipsum dolor sit amet, consectetur adipiscing elit, sed do eiusmod tempor incididunt ut labore et dolore magna aliqua. Ut enim ad exercitation ullamco laboris nisi ut aliquip ex ea commodo consequat. reprehenderit in voluptate velit esse cillum dolo"/>
          <p:cNvSpPr txBox="1"/>
          <p:nvPr/>
        </p:nvSpPr>
        <p:spPr>
          <a:xfrm>
            <a:off x="2126312" y="4657842"/>
            <a:ext cx="10988945" cy="6832638"/>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a:solidFill>
                  <a:srgbClr val="89898A"/>
                </a:solidFill>
                <a:latin typeface="Montserrat Regular"/>
                <a:ea typeface="Montserrat Regular"/>
                <a:cs typeface="Montserrat Regular"/>
                <a:sym typeface="Montserrat Regular"/>
              </a:defRPr>
            </a:lvl1pPr>
          </a:lstStyle>
          <a:p>
            <a:r>
              <a:rPr lang="ru-RU" i="0" dirty="0">
                <a:solidFill>
                  <a:schemeClr val="tx1">
                    <a:lumMod val="50000"/>
                  </a:schemeClr>
                </a:solidFill>
                <a:effectLst/>
              </a:rPr>
              <a:t>Этот инструмент генерирует высококачественные изображения за довольно небольшое время.</a:t>
            </a:r>
            <a:r>
              <a:rPr lang="en-US" i="0" dirty="0">
                <a:solidFill>
                  <a:schemeClr val="tx1">
                    <a:lumMod val="50000"/>
                  </a:schemeClr>
                </a:solidFill>
                <a:effectLst/>
              </a:rPr>
              <a:t> </a:t>
            </a:r>
            <a:endParaRPr lang="ru-RU" dirty="0">
              <a:solidFill>
                <a:schemeClr val="tx1">
                  <a:lumMod val="50000"/>
                </a:schemeClr>
              </a:solidFill>
            </a:endParaRPr>
          </a:p>
          <a:p>
            <a:endParaRPr lang="ru-RU" i="0" dirty="0">
              <a:solidFill>
                <a:schemeClr val="tx1">
                  <a:lumMod val="50000"/>
                </a:schemeClr>
              </a:solidFill>
              <a:effectLst/>
            </a:endParaRPr>
          </a:p>
          <a:p>
            <a:r>
              <a:rPr lang="ru-RU" dirty="0">
                <a:solidFill>
                  <a:schemeClr val="tx1">
                    <a:lumMod val="50000"/>
                  </a:schemeClr>
                </a:solidFill>
              </a:rPr>
              <a:t>За короткий срок </a:t>
            </a:r>
            <a:r>
              <a:rPr lang="en-US" dirty="0">
                <a:solidFill>
                  <a:schemeClr val="tx1">
                    <a:lumMod val="50000"/>
                  </a:schemeClr>
                </a:solidFill>
              </a:rPr>
              <a:t>Stable-Diffusion</a:t>
            </a:r>
            <a:r>
              <a:rPr lang="ru-RU" dirty="0">
                <a:solidFill>
                  <a:schemeClr val="tx1">
                    <a:lumMod val="50000"/>
                  </a:schemeClr>
                </a:solidFill>
              </a:rPr>
              <a:t> обзавелся большим комьюнити, которое поддерживает и активно развивает технологию. Многие нейросетевые проекты сейчас используют </a:t>
            </a:r>
            <a:r>
              <a:rPr lang="en-US" dirty="0">
                <a:solidFill>
                  <a:schemeClr val="tx1">
                    <a:lumMod val="50000"/>
                  </a:schemeClr>
                </a:solidFill>
              </a:rPr>
              <a:t>Stable-Diffusion</a:t>
            </a:r>
            <a:r>
              <a:rPr lang="ru-RU" dirty="0">
                <a:solidFill>
                  <a:schemeClr val="tx1">
                    <a:lumMod val="50000"/>
                  </a:schemeClr>
                </a:solidFill>
              </a:rPr>
              <a:t>, поэтому мы решили тоже познакомиться с этим инструментом и использовать его для этого проекта.</a:t>
            </a:r>
          </a:p>
        </p:txBody>
      </p:sp>
      <p:sp>
        <p:nvSpPr>
          <p:cNvPr id="250" name="Circle"/>
          <p:cNvSpPr/>
          <p:nvPr/>
        </p:nvSpPr>
        <p:spPr>
          <a:xfrm>
            <a:off x="-3323035" y="1669752"/>
            <a:ext cx="5220296" cy="5220296"/>
          </a:xfrm>
          <a:prstGeom prst="ellipse">
            <a:avLst/>
          </a:prstGeom>
          <a:solidFill>
            <a:schemeClr val="accent1"/>
          </a:solidFill>
          <a:ln w="25400">
            <a:miter lim="400000"/>
          </a:ln>
        </p:spPr>
        <p:txBody>
          <a:bodyPr tIns="91439" bIns="91439" anchor="ctr"/>
          <a:lstStyle/>
          <a:p>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p:cNvGrpSpPr/>
          <p:nvPr/>
        </p:nvGrpSpPr>
        <p:grpSpPr>
          <a:xfrm>
            <a:off x="-4190653" y="-4038253"/>
            <a:ext cx="9448106" cy="9448106"/>
            <a:chOff x="0" y="0"/>
            <a:chExt cx="9448105" cy="9448105"/>
          </a:xfrm>
        </p:grpSpPr>
        <p:sp>
          <p:nvSpPr>
            <p:cNvPr id="122" name="Circle"/>
            <p:cNvSpPr/>
            <p:nvPr/>
          </p:nvSpPr>
          <p:spPr>
            <a:xfrm>
              <a:off x="0" y="0"/>
              <a:ext cx="9448106" cy="944810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23" name="Circle"/>
            <p:cNvSpPr/>
            <p:nvPr/>
          </p:nvSpPr>
          <p:spPr>
            <a:xfrm>
              <a:off x="525950" y="525950"/>
              <a:ext cx="8396206" cy="839620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24" name="Circle"/>
            <p:cNvSpPr/>
            <p:nvPr/>
          </p:nvSpPr>
          <p:spPr>
            <a:xfrm>
              <a:off x="1128610" y="1128610"/>
              <a:ext cx="7190886" cy="719088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25" name="Circle"/>
            <p:cNvSpPr/>
            <p:nvPr/>
          </p:nvSpPr>
          <p:spPr>
            <a:xfrm>
              <a:off x="1750903" y="1750903"/>
              <a:ext cx="5946300" cy="5946300"/>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26" name="Circle"/>
            <p:cNvSpPr/>
            <p:nvPr/>
          </p:nvSpPr>
          <p:spPr>
            <a:xfrm>
              <a:off x="2388235" y="2388235"/>
              <a:ext cx="4671635" cy="4671635"/>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27" name="Circle"/>
            <p:cNvSpPr/>
            <p:nvPr/>
          </p:nvSpPr>
          <p:spPr>
            <a:xfrm>
              <a:off x="3035385" y="3035385"/>
              <a:ext cx="3377336" cy="337733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sp>
          <p:nvSpPr>
            <p:cNvPr id="128" name="Circle"/>
            <p:cNvSpPr/>
            <p:nvPr/>
          </p:nvSpPr>
          <p:spPr>
            <a:xfrm>
              <a:off x="3641065" y="3641065"/>
              <a:ext cx="2165976" cy="2165976"/>
            </a:xfrm>
            <a:prstGeom prst="ellipse">
              <a:avLst/>
            </a:prstGeom>
            <a:noFill/>
            <a:ln w="63500" cap="flat">
              <a:solidFill>
                <a:schemeClr val="accent3"/>
              </a:solidFill>
              <a:prstDash val="solid"/>
              <a:miter lim="400000"/>
            </a:ln>
            <a:effectLst/>
          </p:spPr>
          <p:txBody>
            <a:bodyPr wrap="square" lIns="91439" tIns="91439" rIns="91439" bIns="91439" numCol="1" anchor="ctr">
              <a:noAutofit/>
            </a:bodyPr>
            <a:lstStyle/>
            <a:p>
              <a:endParaRPr/>
            </a:p>
          </p:txBody>
        </p:sp>
      </p:grpSp>
      <p:sp>
        <p:nvSpPr>
          <p:cNvPr id="134" name="Circle"/>
          <p:cNvSpPr/>
          <p:nvPr/>
        </p:nvSpPr>
        <p:spPr>
          <a:xfrm>
            <a:off x="18458989" y="8697261"/>
            <a:ext cx="11472070" cy="11472070"/>
          </a:xfrm>
          <a:prstGeom prst="ellipse">
            <a:avLst/>
          </a:prstGeom>
          <a:solidFill>
            <a:schemeClr val="accent1"/>
          </a:solidFill>
          <a:ln w="25400">
            <a:miter lim="400000"/>
          </a:ln>
        </p:spPr>
        <p:txBody>
          <a:bodyPr tIns="91439" bIns="91439" anchor="ctr"/>
          <a:lstStyle/>
          <a:p>
            <a:endParaRPr/>
          </a:p>
        </p:txBody>
      </p:sp>
      <p:sp>
        <p:nvSpPr>
          <p:cNvPr id="135" name="Shape"/>
          <p:cNvSpPr/>
          <p:nvPr/>
        </p:nvSpPr>
        <p:spPr>
          <a:xfrm>
            <a:off x="21081894" y="-2364582"/>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solidFill>
          <a:ln w="25400">
            <a:miter lim="400000"/>
          </a:ln>
        </p:spPr>
        <p:txBody>
          <a:bodyPr tIns="91439" bIns="91439" anchor="ctr"/>
          <a:lstStyle/>
          <a:p>
            <a:endParaRPr/>
          </a:p>
        </p:txBody>
      </p:sp>
      <p:sp>
        <p:nvSpPr>
          <p:cNvPr id="2" name="Lorem ipsum dolor sit amet, consectetur adipiscing elit, sed do eiusmod tempor incididunt ut labore et dolore magna aliqua. Ut enim ad minim veniam, quis nostrud exercitation ullamco laboris nisi ut aliquip ex ea commodo consequat. Duis aute irure dolor ">
            <a:extLst>
              <a:ext uri="{FF2B5EF4-FFF2-40B4-BE49-F238E27FC236}">
                <a16:creationId xmlns:a16="http://schemas.microsoft.com/office/drawing/2014/main" id="{C6AD4B81-A0F9-589B-AED4-4742F2BC15D6}"/>
              </a:ext>
            </a:extLst>
          </p:cNvPr>
          <p:cNvSpPr txBox="1"/>
          <p:nvPr/>
        </p:nvSpPr>
        <p:spPr>
          <a:xfrm>
            <a:off x="5637100" y="3978734"/>
            <a:ext cx="13395403" cy="7940633"/>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defTabSz="914400">
              <a:defRPr>
                <a:solidFill>
                  <a:srgbClr val="89898B"/>
                </a:solidFill>
                <a:latin typeface="Montserrat Regular"/>
                <a:ea typeface="Montserrat Regular"/>
                <a:cs typeface="Montserrat Regular"/>
                <a:sym typeface="Montserrat Regular"/>
              </a:defRPr>
            </a:lvl1pPr>
          </a:lstStyle>
          <a:p>
            <a:pPr algn="l"/>
            <a:endParaRPr lang="ru-RU" b="0" i="0" dirty="0">
              <a:solidFill>
                <a:srgbClr val="333333"/>
              </a:solidFill>
              <a:effectLst/>
            </a:endParaRPr>
          </a:p>
          <a:p>
            <a:pPr algn="l"/>
            <a:r>
              <a:rPr lang="ru-RU" dirty="0">
                <a:solidFill>
                  <a:schemeClr val="tx1">
                    <a:lumMod val="50000"/>
                  </a:schemeClr>
                </a:solidFill>
              </a:rPr>
              <a:t>Мы выбрали Apache </a:t>
            </a:r>
            <a:r>
              <a:rPr lang="ru-RU" dirty="0">
                <a:solidFill>
                  <a:srgbClr val="0B2C1F"/>
                </a:solidFill>
              </a:rPr>
              <a:t>Kafka</a:t>
            </a:r>
            <a:r>
              <a:rPr lang="en-US" dirty="0">
                <a:solidFill>
                  <a:schemeClr val="tx1">
                    <a:lumMod val="50000"/>
                  </a:schemeClr>
                </a:solidFill>
              </a:rPr>
              <a:t> </a:t>
            </a:r>
            <a:r>
              <a:rPr lang="ru-RU" dirty="0">
                <a:solidFill>
                  <a:schemeClr val="tx1">
                    <a:lumMod val="50000"/>
                  </a:schemeClr>
                </a:solidFill>
              </a:rPr>
              <a:t>из-за ряда преимуществ</a:t>
            </a:r>
            <a:r>
              <a:rPr lang="en-US" dirty="0">
                <a:solidFill>
                  <a:schemeClr val="tx1">
                    <a:lumMod val="50000"/>
                  </a:schemeClr>
                </a:solidFill>
                <a:latin typeface="YS Text"/>
              </a:rPr>
              <a:t>:</a:t>
            </a:r>
          </a:p>
          <a:p>
            <a:pPr algn="l"/>
            <a:endParaRPr lang="ru-RU" dirty="0">
              <a:solidFill>
                <a:schemeClr val="tx1">
                  <a:lumMod val="50000"/>
                </a:schemeClr>
              </a:solidFill>
            </a:endParaRPr>
          </a:p>
          <a:p>
            <a:pPr marL="742950" indent="-742950" algn="l">
              <a:buFont typeface="+mj-lt"/>
              <a:buAutoNum type="arabicPeriod"/>
            </a:pPr>
            <a:r>
              <a:rPr lang="ru-RU" b="0" i="0" dirty="0">
                <a:solidFill>
                  <a:schemeClr val="tx1">
                    <a:lumMod val="50000"/>
                  </a:schemeClr>
                </a:solidFill>
                <a:effectLst/>
              </a:rPr>
              <a:t>Распределенность: комплекс предназначен для работы на множестве серверов.</a:t>
            </a:r>
            <a:endParaRPr lang="en-US" b="0" i="0" dirty="0">
              <a:solidFill>
                <a:schemeClr val="tx1">
                  <a:lumMod val="50000"/>
                </a:schemeClr>
              </a:solidFill>
              <a:effectLst/>
              <a:latin typeface="YS Text"/>
            </a:endParaRPr>
          </a:p>
          <a:p>
            <a:pPr marL="742950" indent="-742950">
              <a:buFont typeface="+mj-lt"/>
              <a:buAutoNum type="arabicPeriod"/>
            </a:pPr>
            <a:r>
              <a:rPr lang="ru-RU" b="0" i="0" dirty="0">
                <a:solidFill>
                  <a:schemeClr val="tx1">
                    <a:lumMod val="50000"/>
                  </a:schemeClr>
                </a:solidFill>
                <a:effectLst/>
              </a:rPr>
              <a:t>Отказоустойчивость: выход из строя одного из функциональных узлов не помеха непрерывной работе.</a:t>
            </a:r>
            <a:endParaRPr lang="en-US" b="0" i="0" dirty="0">
              <a:solidFill>
                <a:schemeClr val="tx1">
                  <a:lumMod val="50000"/>
                </a:schemeClr>
              </a:solidFill>
              <a:effectLst/>
              <a:latin typeface="YS Text"/>
            </a:endParaRPr>
          </a:p>
          <a:p>
            <a:pPr marL="742950" indent="-742950">
              <a:buFont typeface="+mj-lt"/>
              <a:buAutoNum type="arabicPeriod"/>
            </a:pPr>
            <a:r>
              <a:rPr lang="ru-RU" b="0" i="0" dirty="0">
                <a:solidFill>
                  <a:schemeClr val="tx1">
                    <a:lumMod val="50000"/>
                  </a:schemeClr>
                </a:solidFill>
                <a:effectLst/>
              </a:rPr>
              <a:t>Согласованность и доступность: данные в системе непротиворечивы и в любой момент могут быть получены в результате запроса.</a:t>
            </a:r>
            <a:endParaRPr lang="en-US" b="0" i="0" dirty="0">
              <a:solidFill>
                <a:schemeClr val="tx1">
                  <a:lumMod val="50000"/>
                </a:schemeClr>
              </a:solidFill>
              <a:effectLst/>
              <a:latin typeface="YS Text"/>
            </a:endParaRPr>
          </a:p>
          <a:p>
            <a:pPr marL="742950" indent="-742950">
              <a:buFont typeface="+mj-lt"/>
              <a:buAutoNum type="arabicPeriod"/>
            </a:pPr>
            <a:r>
              <a:rPr lang="ru-RU" b="0" i="0" dirty="0">
                <a:solidFill>
                  <a:schemeClr val="tx1">
                    <a:lumMod val="50000"/>
                  </a:schemeClr>
                </a:solidFill>
                <a:effectLst/>
              </a:rPr>
              <a:t>Высокая производительность: возможность реализовать кластеры, обрабатывающие миллионы сообщений в секунду</a:t>
            </a:r>
            <a:r>
              <a:rPr lang="ru-RU" b="0" i="0" dirty="0">
                <a:solidFill>
                  <a:srgbClr val="333333"/>
                </a:solidFill>
                <a:effectLst/>
              </a:rPr>
              <a:t>.</a:t>
            </a:r>
            <a:endParaRPr lang="en-US" dirty="0">
              <a:solidFill>
                <a:srgbClr val="333333"/>
              </a:solidFill>
              <a:latin typeface="YS Text"/>
            </a:endParaRPr>
          </a:p>
        </p:txBody>
      </p:sp>
      <p:sp>
        <p:nvSpPr>
          <p:cNvPr id="3" name="This is your first text slide">
            <a:extLst>
              <a:ext uri="{FF2B5EF4-FFF2-40B4-BE49-F238E27FC236}">
                <a16:creationId xmlns:a16="http://schemas.microsoft.com/office/drawing/2014/main" id="{248A0571-02F3-3A48-C246-3F8C242543B3}"/>
              </a:ext>
            </a:extLst>
          </p:cNvPr>
          <p:cNvSpPr txBox="1"/>
          <p:nvPr/>
        </p:nvSpPr>
        <p:spPr>
          <a:xfrm>
            <a:off x="7294760" y="1512694"/>
            <a:ext cx="10372690" cy="1723547"/>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defRPr sz="12000">
                <a:solidFill>
                  <a:srgbClr val="2A5941"/>
                </a:solidFill>
                <a:latin typeface="Montserrat Medium"/>
                <a:ea typeface="Montserrat Medium"/>
                <a:cs typeface="Montserrat Medium"/>
                <a:sym typeface="Montserrat Medium"/>
              </a:defRPr>
            </a:lvl1pPr>
          </a:lstStyle>
          <a:p>
            <a:r>
              <a:rPr lang="ru-RU" sz="10000" dirty="0">
                <a:solidFill>
                  <a:schemeClr val="tx1"/>
                </a:solidFill>
              </a:rPr>
              <a:t>Почему </a:t>
            </a:r>
            <a:r>
              <a:rPr lang="en-US" sz="10000" dirty="0">
                <a:solidFill>
                  <a:schemeClr val="tx1"/>
                </a:solidFill>
              </a:rPr>
              <a:t>Kafka</a:t>
            </a:r>
            <a:r>
              <a:rPr lang="ru-RU" sz="10000" dirty="0">
                <a:solidFill>
                  <a:schemeClr val="tx1"/>
                </a:solidFill>
              </a:rPr>
              <a:t>?</a:t>
            </a:r>
            <a:endParaRPr sz="10000" dirty="0">
              <a:solidFill>
                <a:schemeClr val="tx1"/>
              </a:solidFill>
            </a:endParaRPr>
          </a:p>
        </p:txBody>
      </p:sp>
      <p:pic>
        <p:nvPicPr>
          <p:cNvPr id="1026" name="Picture 2" descr="Mais c'est quoi Apache Kafka ? – Blog Zenika">
            <a:extLst>
              <a:ext uri="{FF2B5EF4-FFF2-40B4-BE49-F238E27FC236}">
                <a16:creationId xmlns:a16="http://schemas.microsoft.com/office/drawing/2014/main" id="{705A4711-EFC7-129D-CE5B-C04773907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632" y="11018376"/>
            <a:ext cx="4279392" cy="1992485"/>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a:extLst>
              <a:ext uri="{FF2B5EF4-FFF2-40B4-BE49-F238E27FC236}">
                <a16:creationId xmlns:a16="http://schemas.microsoft.com/office/drawing/2014/main" id="{5CF4987B-2A8F-664E-7E55-E891A8A6B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632" y="11018376"/>
            <a:ext cx="4279392" cy="199248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E1C47A63-51B0-225B-156F-6AA9A0FD35C1}"/>
              </a:ext>
            </a:extLst>
          </p:cNvPr>
          <p:cNvPicPr>
            <a:picLocks noChangeAspect="1"/>
          </p:cNvPicPr>
          <p:nvPr/>
        </p:nvPicPr>
        <p:blipFill>
          <a:blip r:embed="rId2"/>
          <a:stretch>
            <a:fillRect/>
          </a:stretch>
        </p:blipFill>
        <p:spPr>
          <a:xfrm>
            <a:off x="16929101" y="3773498"/>
            <a:ext cx="5359088" cy="7430215"/>
          </a:xfrm>
          <a:prstGeom prst="rect">
            <a:avLst/>
          </a:prstGeom>
        </p:spPr>
      </p:pic>
      <p:sp>
        <p:nvSpPr>
          <p:cNvPr id="462" name="Circle"/>
          <p:cNvSpPr/>
          <p:nvPr/>
        </p:nvSpPr>
        <p:spPr>
          <a:xfrm>
            <a:off x="-5979528" y="-466339"/>
            <a:ext cx="9544667" cy="9544667"/>
          </a:xfrm>
          <a:prstGeom prst="ellipse">
            <a:avLst/>
          </a:prstGeom>
          <a:ln w="63500">
            <a:solidFill>
              <a:schemeClr val="accent3"/>
            </a:solidFill>
            <a:miter lim="400000"/>
          </a:ln>
        </p:spPr>
        <p:txBody>
          <a:bodyPr tIns="91439" bIns="91439" anchor="ctr"/>
          <a:lstStyle/>
          <a:p>
            <a:endParaRPr/>
          </a:p>
        </p:txBody>
      </p:sp>
      <p:sp>
        <p:nvSpPr>
          <p:cNvPr id="463" name="Circle"/>
          <p:cNvSpPr/>
          <p:nvPr/>
        </p:nvSpPr>
        <p:spPr>
          <a:xfrm>
            <a:off x="-5448202" y="64987"/>
            <a:ext cx="8482015" cy="8482015"/>
          </a:xfrm>
          <a:prstGeom prst="ellipse">
            <a:avLst/>
          </a:prstGeom>
          <a:ln w="63500">
            <a:solidFill>
              <a:schemeClr val="accent3"/>
            </a:solidFill>
            <a:miter lim="400000"/>
          </a:ln>
        </p:spPr>
        <p:txBody>
          <a:bodyPr tIns="91439" bIns="91439" anchor="ctr"/>
          <a:lstStyle/>
          <a:p>
            <a:endParaRPr/>
          </a:p>
        </p:txBody>
      </p:sp>
      <p:sp>
        <p:nvSpPr>
          <p:cNvPr id="464" name="Circle"/>
          <p:cNvSpPr/>
          <p:nvPr/>
        </p:nvSpPr>
        <p:spPr>
          <a:xfrm>
            <a:off x="-4839383" y="673806"/>
            <a:ext cx="7264377" cy="7264377"/>
          </a:xfrm>
          <a:prstGeom prst="ellipse">
            <a:avLst/>
          </a:prstGeom>
          <a:ln w="63500">
            <a:solidFill>
              <a:schemeClr val="accent3"/>
            </a:solidFill>
            <a:miter lim="400000"/>
          </a:ln>
        </p:spPr>
        <p:txBody>
          <a:bodyPr tIns="91439" bIns="91439" anchor="ctr"/>
          <a:lstStyle/>
          <a:p>
            <a:endParaRPr/>
          </a:p>
        </p:txBody>
      </p:sp>
      <p:sp>
        <p:nvSpPr>
          <p:cNvPr id="465" name="Circle"/>
          <p:cNvSpPr/>
          <p:nvPr/>
        </p:nvSpPr>
        <p:spPr>
          <a:xfrm>
            <a:off x="-4210730" y="1302459"/>
            <a:ext cx="6007071" cy="6007071"/>
          </a:xfrm>
          <a:prstGeom prst="ellipse">
            <a:avLst/>
          </a:prstGeom>
          <a:ln w="63500">
            <a:solidFill>
              <a:schemeClr val="accent3"/>
            </a:solidFill>
            <a:miter lim="400000"/>
          </a:ln>
        </p:spPr>
        <p:txBody>
          <a:bodyPr tIns="91439" bIns="91439" anchor="ctr"/>
          <a:lstStyle/>
          <a:p>
            <a:endParaRPr/>
          </a:p>
        </p:txBody>
      </p:sp>
      <p:sp>
        <p:nvSpPr>
          <p:cNvPr id="466" name="Circle"/>
          <p:cNvSpPr/>
          <p:nvPr/>
        </p:nvSpPr>
        <p:spPr>
          <a:xfrm>
            <a:off x="-3566884" y="1946305"/>
            <a:ext cx="4719379" cy="4719379"/>
          </a:xfrm>
          <a:prstGeom prst="ellipse">
            <a:avLst/>
          </a:prstGeom>
          <a:ln w="63500">
            <a:solidFill>
              <a:schemeClr val="accent3"/>
            </a:solidFill>
            <a:miter lim="400000"/>
          </a:ln>
        </p:spPr>
        <p:txBody>
          <a:bodyPr tIns="91439" bIns="91439" anchor="ctr"/>
          <a:lstStyle/>
          <a:p>
            <a:endParaRPr/>
          </a:p>
        </p:txBody>
      </p:sp>
      <p:sp>
        <p:nvSpPr>
          <p:cNvPr id="467" name="Circle"/>
          <p:cNvSpPr/>
          <p:nvPr/>
        </p:nvSpPr>
        <p:spPr>
          <a:xfrm>
            <a:off x="-2913121" y="2600068"/>
            <a:ext cx="3411853" cy="3411853"/>
          </a:xfrm>
          <a:prstGeom prst="ellipse">
            <a:avLst/>
          </a:prstGeom>
          <a:ln w="63500">
            <a:solidFill>
              <a:schemeClr val="accent3"/>
            </a:solidFill>
            <a:miter lim="400000"/>
          </a:ln>
        </p:spPr>
        <p:txBody>
          <a:bodyPr tIns="91439" bIns="91439" anchor="ctr"/>
          <a:lstStyle/>
          <a:p>
            <a:endParaRPr/>
          </a:p>
        </p:txBody>
      </p:sp>
      <p:sp>
        <p:nvSpPr>
          <p:cNvPr id="468" name="Circle"/>
          <p:cNvSpPr/>
          <p:nvPr/>
        </p:nvSpPr>
        <p:spPr>
          <a:xfrm>
            <a:off x="-2301250" y="3211939"/>
            <a:ext cx="2188112" cy="2188112"/>
          </a:xfrm>
          <a:prstGeom prst="ellipse">
            <a:avLst/>
          </a:prstGeom>
          <a:ln w="63500">
            <a:solidFill>
              <a:schemeClr val="accent3"/>
            </a:solidFill>
            <a:miter lim="400000"/>
          </a:ln>
        </p:spPr>
        <p:txBody>
          <a:bodyPr tIns="91439" bIns="91439" anchor="ctr"/>
          <a:lstStyle/>
          <a:p>
            <a:endParaRPr/>
          </a:p>
        </p:txBody>
      </p:sp>
      <p:sp>
        <p:nvSpPr>
          <p:cNvPr id="478" name="Shape"/>
          <p:cNvSpPr/>
          <p:nvPr/>
        </p:nvSpPr>
        <p:spPr>
          <a:xfrm>
            <a:off x="18237094" y="8380755"/>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alpha val="42586"/>
            </a:srgbClr>
          </a:solidFill>
          <a:ln w="25400">
            <a:miter lim="400000"/>
          </a:ln>
        </p:spPr>
        <p:txBody>
          <a:bodyPr tIns="91439" bIns="91439" anchor="ctr"/>
          <a:lstStyle/>
          <a:p>
            <a:endParaRPr/>
          </a:p>
        </p:txBody>
      </p:sp>
      <p:grpSp>
        <p:nvGrpSpPr>
          <p:cNvPr id="477" name="Группа"/>
          <p:cNvGrpSpPr/>
          <p:nvPr/>
        </p:nvGrpSpPr>
        <p:grpSpPr>
          <a:xfrm>
            <a:off x="16603286" y="2932715"/>
            <a:ext cx="5972552" cy="8879166"/>
            <a:chOff x="0" y="0"/>
            <a:chExt cx="5972550" cy="8879165"/>
          </a:xfrm>
        </p:grpSpPr>
        <p:sp>
          <p:nvSpPr>
            <p:cNvPr id="472" name="Фигура"/>
            <p:cNvSpPr/>
            <p:nvPr/>
          </p:nvSpPr>
          <p:spPr>
            <a:xfrm>
              <a:off x="-1" y="-1"/>
              <a:ext cx="5972552" cy="8879166"/>
            </a:xfrm>
            <a:custGeom>
              <a:avLst/>
              <a:gdLst/>
              <a:ahLst/>
              <a:cxnLst>
                <a:cxn ang="0">
                  <a:pos x="wd2" y="hd2"/>
                </a:cxn>
                <a:cxn ang="5400000">
                  <a:pos x="wd2" y="hd2"/>
                </a:cxn>
                <a:cxn ang="10800000">
                  <a:pos x="wd2" y="hd2"/>
                </a:cxn>
                <a:cxn ang="16200000">
                  <a:pos x="wd2" y="hd2"/>
                </a:cxn>
              </a:cxnLst>
              <a:rect l="0" t="0" r="r" b="b"/>
              <a:pathLst>
                <a:path w="21600" h="21600" extrusionOk="0">
                  <a:moveTo>
                    <a:pt x="2643" y="0"/>
                  </a:moveTo>
                  <a:cubicBezTo>
                    <a:pt x="1882" y="0"/>
                    <a:pt x="1498" y="1"/>
                    <a:pt x="1091" y="87"/>
                  </a:cubicBezTo>
                  <a:cubicBezTo>
                    <a:pt x="644" y="197"/>
                    <a:pt x="292" y="433"/>
                    <a:pt x="130" y="734"/>
                  </a:cubicBezTo>
                  <a:cubicBezTo>
                    <a:pt x="0" y="1009"/>
                    <a:pt x="0" y="1268"/>
                    <a:pt x="0" y="1778"/>
                  </a:cubicBezTo>
                  <a:lnTo>
                    <a:pt x="0" y="19814"/>
                  </a:lnTo>
                  <a:cubicBezTo>
                    <a:pt x="0" y="20332"/>
                    <a:pt x="0" y="20591"/>
                    <a:pt x="130" y="20866"/>
                  </a:cubicBezTo>
                  <a:cubicBezTo>
                    <a:pt x="292" y="21167"/>
                    <a:pt x="644" y="21403"/>
                    <a:pt x="1091" y="21513"/>
                  </a:cubicBezTo>
                  <a:cubicBezTo>
                    <a:pt x="1500" y="21600"/>
                    <a:pt x="1885" y="21600"/>
                    <a:pt x="2643" y="21600"/>
                  </a:cubicBezTo>
                  <a:lnTo>
                    <a:pt x="18945" y="21600"/>
                  </a:lnTo>
                  <a:cubicBezTo>
                    <a:pt x="19715" y="21600"/>
                    <a:pt x="20100" y="21600"/>
                    <a:pt x="20509" y="21513"/>
                  </a:cubicBezTo>
                  <a:cubicBezTo>
                    <a:pt x="20956" y="21403"/>
                    <a:pt x="21308" y="21167"/>
                    <a:pt x="21470" y="20866"/>
                  </a:cubicBezTo>
                  <a:cubicBezTo>
                    <a:pt x="21600" y="20591"/>
                    <a:pt x="21600" y="20332"/>
                    <a:pt x="21600" y="19822"/>
                  </a:cubicBezTo>
                  <a:lnTo>
                    <a:pt x="21600" y="1786"/>
                  </a:lnTo>
                  <a:cubicBezTo>
                    <a:pt x="21600" y="1268"/>
                    <a:pt x="21600" y="1009"/>
                    <a:pt x="21470" y="734"/>
                  </a:cubicBezTo>
                  <a:cubicBezTo>
                    <a:pt x="21308" y="433"/>
                    <a:pt x="20956" y="197"/>
                    <a:pt x="20509" y="87"/>
                  </a:cubicBezTo>
                  <a:cubicBezTo>
                    <a:pt x="20100" y="0"/>
                    <a:pt x="19715" y="0"/>
                    <a:pt x="18957" y="0"/>
                  </a:cubicBezTo>
                  <a:lnTo>
                    <a:pt x="2643" y="0"/>
                  </a:lnTo>
                  <a:close/>
                  <a:moveTo>
                    <a:pt x="1319" y="2006"/>
                  </a:moveTo>
                  <a:lnTo>
                    <a:pt x="20281" y="2006"/>
                  </a:lnTo>
                  <a:cubicBezTo>
                    <a:pt x="20327" y="2006"/>
                    <a:pt x="20350" y="2006"/>
                    <a:pt x="20375" y="2011"/>
                  </a:cubicBezTo>
                  <a:cubicBezTo>
                    <a:pt x="20401" y="2017"/>
                    <a:pt x="20422" y="2032"/>
                    <a:pt x="20432" y="2050"/>
                  </a:cubicBezTo>
                  <a:cubicBezTo>
                    <a:pt x="20440" y="2066"/>
                    <a:pt x="20440" y="2081"/>
                    <a:pt x="20440" y="2112"/>
                  </a:cubicBezTo>
                  <a:lnTo>
                    <a:pt x="20440" y="19203"/>
                  </a:lnTo>
                  <a:cubicBezTo>
                    <a:pt x="20440" y="19234"/>
                    <a:pt x="20440" y="19249"/>
                    <a:pt x="20432" y="19266"/>
                  </a:cubicBezTo>
                  <a:cubicBezTo>
                    <a:pt x="20422" y="19284"/>
                    <a:pt x="20401" y="19298"/>
                    <a:pt x="20375" y="19304"/>
                  </a:cubicBezTo>
                  <a:cubicBezTo>
                    <a:pt x="20350" y="19310"/>
                    <a:pt x="20327" y="19310"/>
                    <a:pt x="20281" y="19310"/>
                  </a:cubicBezTo>
                  <a:lnTo>
                    <a:pt x="1319" y="19310"/>
                  </a:lnTo>
                  <a:cubicBezTo>
                    <a:pt x="1273" y="19310"/>
                    <a:pt x="1250" y="19310"/>
                    <a:pt x="1225" y="19304"/>
                  </a:cubicBezTo>
                  <a:cubicBezTo>
                    <a:pt x="1199" y="19298"/>
                    <a:pt x="1178" y="19284"/>
                    <a:pt x="1168" y="19266"/>
                  </a:cubicBezTo>
                  <a:cubicBezTo>
                    <a:pt x="1160" y="19249"/>
                    <a:pt x="1160" y="19234"/>
                    <a:pt x="1160" y="19203"/>
                  </a:cubicBezTo>
                  <a:lnTo>
                    <a:pt x="1160" y="2112"/>
                  </a:lnTo>
                  <a:cubicBezTo>
                    <a:pt x="1160" y="2082"/>
                    <a:pt x="1160" y="2066"/>
                    <a:pt x="1168" y="2050"/>
                  </a:cubicBezTo>
                  <a:cubicBezTo>
                    <a:pt x="1178" y="2032"/>
                    <a:pt x="1199" y="2017"/>
                    <a:pt x="1225" y="2011"/>
                  </a:cubicBezTo>
                  <a:cubicBezTo>
                    <a:pt x="1250" y="2006"/>
                    <a:pt x="1273" y="2006"/>
                    <a:pt x="1319" y="2006"/>
                  </a:cubicBezTo>
                  <a:close/>
                </a:path>
              </a:pathLst>
            </a:custGeom>
            <a:solidFill>
              <a:srgbClr val="414041"/>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73" name="Фигура"/>
            <p:cNvSpPr/>
            <p:nvPr/>
          </p:nvSpPr>
          <p:spPr>
            <a:xfrm>
              <a:off x="48406" y="46262"/>
              <a:ext cx="5875738" cy="8784495"/>
            </a:xfrm>
            <a:custGeom>
              <a:avLst/>
              <a:gdLst/>
              <a:ahLst/>
              <a:cxnLst>
                <a:cxn ang="0">
                  <a:pos x="wd2" y="hd2"/>
                </a:cxn>
                <a:cxn ang="5400000">
                  <a:pos x="wd2" y="hd2"/>
                </a:cxn>
                <a:cxn ang="10800000">
                  <a:pos x="wd2" y="hd2"/>
                </a:cxn>
                <a:cxn ang="16200000">
                  <a:pos x="wd2" y="hd2"/>
                </a:cxn>
              </a:cxnLst>
              <a:rect l="0" t="0" r="r" b="b"/>
              <a:pathLst>
                <a:path w="21600" h="21600" extrusionOk="0">
                  <a:moveTo>
                    <a:pt x="2406" y="0"/>
                  </a:moveTo>
                  <a:cubicBezTo>
                    <a:pt x="1714" y="0"/>
                    <a:pt x="1363" y="1"/>
                    <a:pt x="993" y="79"/>
                  </a:cubicBezTo>
                  <a:cubicBezTo>
                    <a:pt x="586" y="178"/>
                    <a:pt x="266" y="392"/>
                    <a:pt x="118" y="664"/>
                  </a:cubicBezTo>
                  <a:cubicBezTo>
                    <a:pt x="0" y="913"/>
                    <a:pt x="0" y="1147"/>
                    <a:pt x="0" y="1608"/>
                  </a:cubicBezTo>
                  <a:lnTo>
                    <a:pt x="0" y="19984"/>
                  </a:lnTo>
                  <a:cubicBezTo>
                    <a:pt x="0" y="20452"/>
                    <a:pt x="0" y="20687"/>
                    <a:pt x="118" y="20936"/>
                  </a:cubicBezTo>
                  <a:cubicBezTo>
                    <a:pt x="266" y="21208"/>
                    <a:pt x="586" y="21422"/>
                    <a:pt x="993" y="21521"/>
                  </a:cubicBezTo>
                  <a:cubicBezTo>
                    <a:pt x="1365" y="21600"/>
                    <a:pt x="1716" y="21600"/>
                    <a:pt x="2406" y="21600"/>
                  </a:cubicBezTo>
                  <a:lnTo>
                    <a:pt x="19184" y="21600"/>
                  </a:lnTo>
                  <a:cubicBezTo>
                    <a:pt x="19884" y="21600"/>
                    <a:pt x="20235" y="21600"/>
                    <a:pt x="20607" y="21521"/>
                  </a:cubicBezTo>
                  <a:cubicBezTo>
                    <a:pt x="21014" y="21422"/>
                    <a:pt x="21334" y="21208"/>
                    <a:pt x="21482" y="20936"/>
                  </a:cubicBezTo>
                  <a:cubicBezTo>
                    <a:pt x="21600" y="20687"/>
                    <a:pt x="21600" y="20453"/>
                    <a:pt x="21600" y="19992"/>
                  </a:cubicBezTo>
                  <a:lnTo>
                    <a:pt x="21600" y="1616"/>
                  </a:lnTo>
                  <a:cubicBezTo>
                    <a:pt x="21600" y="1148"/>
                    <a:pt x="21600" y="913"/>
                    <a:pt x="21482" y="664"/>
                  </a:cubicBezTo>
                  <a:cubicBezTo>
                    <a:pt x="21334" y="392"/>
                    <a:pt x="21014" y="178"/>
                    <a:pt x="20607" y="79"/>
                  </a:cubicBezTo>
                  <a:cubicBezTo>
                    <a:pt x="20235" y="0"/>
                    <a:pt x="19884" y="0"/>
                    <a:pt x="19194" y="0"/>
                  </a:cubicBezTo>
                  <a:lnTo>
                    <a:pt x="2406" y="0"/>
                  </a:lnTo>
                  <a:close/>
                  <a:moveTo>
                    <a:pt x="1162" y="1914"/>
                  </a:moveTo>
                  <a:lnTo>
                    <a:pt x="20438" y="1914"/>
                  </a:lnTo>
                  <a:cubicBezTo>
                    <a:pt x="20484" y="1914"/>
                    <a:pt x="20507" y="1914"/>
                    <a:pt x="20532" y="1919"/>
                  </a:cubicBezTo>
                  <a:cubicBezTo>
                    <a:pt x="20559" y="1925"/>
                    <a:pt x="20581" y="1940"/>
                    <a:pt x="20591" y="1958"/>
                  </a:cubicBezTo>
                  <a:cubicBezTo>
                    <a:pt x="20599" y="1975"/>
                    <a:pt x="20599" y="1990"/>
                    <a:pt x="20599" y="2021"/>
                  </a:cubicBezTo>
                  <a:lnTo>
                    <a:pt x="20599" y="19296"/>
                  </a:lnTo>
                  <a:cubicBezTo>
                    <a:pt x="20599" y="19327"/>
                    <a:pt x="20599" y="19343"/>
                    <a:pt x="20591" y="19360"/>
                  </a:cubicBezTo>
                  <a:cubicBezTo>
                    <a:pt x="20581" y="19378"/>
                    <a:pt x="20559" y="19392"/>
                    <a:pt x="20532" y="19399"/>
                  </a:cubicBezTo>
                  <a:cubicBezTo>
                    <a:pt x="20507" y="19404"/>
                    <a:pt x="20484" y="19404"/>
                    <a:pt x="20438" y="19404"/>
                  </a:cubicBezTo>
                  <a:lnTo>
                    <a:pt x="1162" y="19404"/>
                  </a:lnTo>
                  <a:cubicBezTo>
                    <a:pt x="1116" y="19404"/>
                    <a:pt x="1093" y="19404"/>
                    <a:pt x="1068" y="19399"/>
                  </a:cubicBezTo>
                  <a:cubicBezTo>
                    <a:pt x="1041" y="19392"/>
                    <a:pt x="1019" y="19378"/>
                    <a:pt x="1009" y="19360"/>
                  </a:cubicBezTo>
                  <a:cubicBezTo>
                    <a:pt x="1001" y="19343"/>
                    <a:pt x="1001" y="19328"/>
                    <a:pt x="1001" y="19296"/>
                  </a:cubicBezTo>
                  <a:lnTo>
                    <a:pt x="1001" y="2021"/>
                  </a:lnTo>
                  <a:cubicBezTo>
                    <a:pt x="1001" y="1990"/>
                    <a:pt x="1001" y="1975"/>
                    <a:pt x="1009" y="1958"/>
                  </a:cubicBezTo>
                  <a:cubicBezTo>
                    <a:pt x="1019" y="1940"/>
                    <a:pt x="1041" y="1925"/>
                    <a:pt x="1068" y="1919"/>
                  </a:cubicBezTo>
                  <a:cubicBezTo>
                    <a:pt x="1093" y="1914"/>
                    <a:pt x="1116" y="1914"/>
                    <a:pt x="1162" y="1914"/>
                  </a:cubicBezTo>
                  <a:close/>
                </a:path>
              </a:pathLst>
            </a:custGeom>
            <a:solidFill>
              <a:srgbClr val="131313"/>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74" name="Кружок"/>
            <p:cNvSpPr/>
            <p:nvPr/>
          </p:nvSpPr>
          <p:spPr>
            <a:xfrm>
              <a:off x="2921149" y="376978"/>
              <a:ext cx="130253" cy="130254"/>
            </a:xfrm>
            <a:prstGeom prst="ellipse">
              <a:avLst/>
            </a:prstGeom>
            <a:solidFill>
              <a:srgbClr val="414041"/>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75" name="Кружок"/>
            <p:cNvSpPr/>
            <p:nvPr/>
          </p:nvSpPr>
          <p:spPr>
            <a:xfrm>
              <a:off x="2757409" y="8164381"/>
              <a:ext cx="457734" cy="457734"/>
            </a:xfrm>
            <a:prstGeom prst="ellipse">
              <a:avLst/>
            </a:prstGeom>
            <a:solidFill>
              <a:srgbClr val="2A292A"/>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76" name="Фигура"/>
            <p:cNvSpPr/>
            <p:nvPr/>
          </p:nvSpPr>
          <p:spPr>
            <a:xfrm>
              <a:off x="2910901" y="8319406"/>
              <a:ext cx="150746" cy="150747"/>
            </a:xfrm>
            <a:custGeom>
              <a:avLst/>
              <a:gdLst/>
              <a:ahLst/>
              <a:cxnLst>
                <a:cxn ang="0">
                  <a:pos x="wd2" y="hd2"/>
                </a:cxn>
                <a:cxn ang="5400000">
                  <a:pos x="wd2" y="hd2"/>
                </a:cxn>
                <a:cxn ang="10800000">
                  <a:pos x="wd2" y="hd2"/>
                </a:cxn>
                <a:cxn ang="16200000">
                  <a:pos x="wd2" y="hd2"/>
                </a:cxn>
              </a:cxnLst>
              <a:rect l="0" t="0" r="r" b="b"/>
              <a:pathLst>
                <a:path w="21569" h="21569" extrusionOk="0">
                  <a:moveTo>
                    <a:pt x="7803" y="0"/>
                  </a:moveTo>
                  <a:cubicBezTo>
                    <a:pt x="5576" y="0"/>
                    <a:pt x="4439" y="16"/>
                    <a:pt x="3244" y="395"/>
                  </a:cubicBezTo>
                  <a:cubicBezTo>
                    <a:pt x="1925" y="875"/>
                    <a:pt x="875" y="1925"/>
                    <a:pt x="395" y="3244"/>
                  </a:cubicBezTo>
                  <a:cubicBezTo>
                    <a:pt x="12" y="4450"/>
                    <a:pt x="0" y="5568"/>
                    <a:pt x="0" y="7803"/>
                  </a:cubicBezTo>
                  <a:lnTo>
                    <a:pt x="0" y="13765"/>
                  </a:lnTo>
                  <a:cubicBezTo>
                    <a:pt x="0" y="16036"/>
                    <a:pt x="13" y="17163"/>
                    <a:pt x="395" y="18368"/>
                  </a:cubicBezTo>
                  <a:cubicBezTo>
                    <a:pt x="875" y="19688"/>
                    <a:pt x="1925" y="20738"/>
                    <a:pt x="3244" y="21218"/>
                  </a:cubicBezTo>
                  <a:cubicBezTo>
                    <a:pt x="4450" y="21600"/>
                    <a:pt x="5568" y="21568"/>
                    <a:pt x="7803" y="21568"/>
                  </a:cubicBezTo>
                  <a:lnTo>
                    <a:pt x="13765" y="21568"/>
                  </a:lnTo>
                  <a:cubicBezTo>
                    <a:pt x="16036" y="21569"/>
                    <a:pt x="17163" y="21600"/>
                    <a:pt x="18368" y="21218"/>
                  </a:cubicBezTo>
                  <a:cubicBezTo>
                    <a:pt x="19688" y="20737"/>
                    <a:pt x="20738" y="19688"/>
                    <a:pt x="21218" y="18368"/>
                  </a:cubicBezTo>
                  <a:cubicBezTo>
                    <a:pt x="21600" y="17162"/>
                    <a:pt x="21568" y="16045"/>
                    <a:pt x="21568" y="13809"/>
                  </a:cubicBezTo>
                  <a:lnTo>
                    <a:pt x="21568" y="7847"/>
                  </a:lnTo>
                  <a:cubicBezTo>
                    <a:pt x="21569" y="5577"/>
                    <a:pt x="21600" y="4450"/>
                    <a:pt x="21218" y="3244"/>
                  </a:cubicBezTo>
                  <a:cubicBezTo>
                    <a:pt x="20737" y="1925"/>
                    <a:pt x="19688" y="875"/>
                    <a:pt x="18368" y="395"/>
                  </a:cubicBezTo>
                  <a:cubicBezTo>
                    <a:pt x="17162" y="12"/>
                    <a:pt x="16045" y="0"/>
                    <a:pt x="13809" y="0"/>
                  </a:cubicBezTo>
                  <a:lnTo>
                    <a:pt x="7803" y="0"/>
                  </a:lnTo>
                  <a:close/>
                  <a:moveTo>
                    <a:pt x="7321" y="1271"/>
                  </a:moveTo>
                  <a:lnTo>
                    <a:pt x="14291" y="1271"/>
                  </a:lnTo>
                  <a:cubicBezTo>
                    <a:pt x="16027" y="1271"/>
                    <a:pt x="16906" y="1238"/>
                    <a:pt x="17842" y="1534"/>
                  </a:cubicBezTo>
                  <a:cubicBezTo>
                    <a:pt x="18867" y="1907"/>
                    <a:pt x="19661" y="2746"/>
                    <a:pt x="20034" y="3770"/>
                  </a:cubicBezTo>
                  <a:cubicBezTo>
                    <a:pt x="20331" y="4706"/>
                    <a:pt x="20341" y="5558"/>
                    <a:pt x="20341" y="7321"/>
                  </a:cubicBezTo>
                  <a:lnTo>
                    <a:pt x="20341" y="14291"/>
                  </a:lnTo>
                  <a:cubicBezTo>
                    <a:pt x="20341" y="16027"/>
                    <a:pt x="20331" y="16906"/>
                    <a:pt x="20034" y="17842"/>
                  </a:cubicBezTo>
                  <a:cubicBezTo>
                    <a:pt x="19661" y="18867"/>
                    <a:pt x="18866" y="19661"/>
                    <a:pt x="17842" y="20034"/>
                  </a:cubicBezTo>
                  <a:cubicBezTo>
                    <a:pt x="16906" y="20331"/>
                    <a:pt x="16054" y="20341"/>
                    <a:pt x="14291" y="20341"/>
                  </a:cubicBezTo>
                  <a:lnTo>
                    <a:pt x="7321" y="20341"/>
                  </a:lnTo>
                  <a:cubicBezTo>
                    <a:pt x="5586" y="20341"/>
                    <a:pt x="4707" y="20331"/>
                    <a:pt x="3770" y="20034"/>
                  </a:cubicBezTo>
                  <a:cubicBezTo>
                    <a:pt x="2746" y="19661"/>
                    <a:pt x="1907" y="18866"/>
                    <a:pt x="1534" y="17842"/>
                  </a:cubicBezTo>
                  <a:cubicBezTo>
                    <a:pt x="1238" y="16906"/>
                    <a:pt x="1272" y="16054"/>
                    <a:pt x="1271" y="14291"/>
                  </a:cubicBezTo>
                  <a:lnTo>
                    <a:pt x="1271" y="7321"/>
                  </a:lnTo>
                  <a:cubicBezTo>
                    <a:pt x="1271" y="5586"/>
                    <a:pt x="1238" y="4706"/>
                    <a:pt x="1534" y="3770"/>
                  </a:cubicBezTo>
                  <a:cubicBezTo>
                    <a:pt x="1907" y="2746"/>
                    <a:pt x="2746" y="1907"/>
                    <a:pt x="3770" y="1534"/>
                  </a:cubicBezTo>
                  <a:cubicBezTo>
                    <a:pt x="4706" y="1238"/>
                    <a:pt x="5558" y="1272"/>
                    <a:pt x="7321" y="1271"/>
                  </a:cubicBezTo>
                  <a:close/>
                </a:path>
              </a:pathLst>
            </a:custGeom>
            <a:solidFill>
              <a:srgbClr val="414041"/>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grpSp>
      <p:sp>
        <p:nvSpPr>
          <p:cNvPr id="3" name="Diagrams to explain ideas">
            <a:extLst>
              <a:ext uri="{FF2B5EF4-FFF2-40B4-BE49-F238E27FC236}">
                <a16:creationId xmlns:a16="http://schemas.microsoft.com/office/drawing/2014/main" id="{B3F7A86B-91FA-EA25-3585-0913F99A7F27}"/>
              </a:ext>
            </a:extLst>
          </p:cNvPr>
          <p:cNvSpPr txBox="1"/>
          <p:nvPr/>
        </p:nvSpPr>
        <p:spPr>
          <a:xfrm>
            <a:off x="3954781" y="1139921"/>
            <a:ext cx="14815286" cy="326243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lgn="ctr">
              <a:defRPr sz="8000">
                <a:solidFill>
                  <a:srgbClr val="2A5940"/>
                </a:solidFill>
                <a:latin typeface="Montserrat Medium"/>
                <a:ea typeface="Montserrat Medium"/>
                <a:cs typeface="Montserrat Medium"/>
                <a:sym typeface="Montserrat Medium"/>
              </a:defRPr>
            </a:lvl1pPr>
          </a:lstStyle>
          <a:p>
            <a:pPr algn="l"/>
            <a:r>
              <a:rPr lang="ru-RU" sz="10000" dirty="0">
                <a:solidFill>
                  <a:schemeClr val="tx1"/>
                </a:solidFill>
              </a:rPr>
              <a:t>Сервис для хостинга файлов – </a:t>
            </a:r>
            <a:r>
              <a:rPr lang="en-US" sz="10000" dirty="0" err="1">
                <a:solidFill>
                  <a:schemeClr val="tx1"/>
                </a:solidFill>
              </a:rPr>
              <a:t>file.coffe</a:t>
            </a:r>
            <a:endParaRPr sz="10000" dirty="0">
              <a:solidFill>
                <a:schemeClr val="tx1"/>
              </a:solidFill>
            </a:endParaRPr>
          </a:p>
        </p:txBody>
      </p:sp>
      <p:sp>
        <p:nvSpPr>
          <p:cNvPr id="4"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0654EBA8-5786-0CFE-8246-301946111BD1}"/>
              </a:ext>
            </a:extLst>
          </p:cNvPr>
          <p:cNvSpPr txBox="1"/>
          <p:nvPr/>
        </p:nvSpPr>
        <p:spPr>
          <a:xfrm>
            <a:off x="3822843" y="5855823"/>
            <a:ext cx="11344348" cy="4616646"/>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a:solidFill>
                  <a:srgbClr val="89898B"/>
                </a:solidFill>
                <a:latin typeface="Montserrat Regular"/>
                <a:ea typeface="Montserrat Regular"/>
                <a:cs typeface="Montserrat Regular"/>
                <a:sym typeface="Montserrat Regular"/>
              </a:defRPr>
            </a:lvl1pPr>
          </a:lstStyle>
          <a:p>
            <a:r>
              <a:rPr lang="ru-RU" dirty="0">
                <a:solidFill>
                  <a:schemeClr val="tx1">
                    <a:lumMod val="50000"/>
                  </a:schemeClr>
                </a:solidFill>
              </a:rPr>
              <a:t>Изначально для хранения файлов предполагалось использовать </a:t>
            </a:r>
            <a:r>
              <a:rPr lang="en-US" dirty="0">
                <a:solidFill>
                  <a:schemeClr val="tx1">
                    <a:lumMod val="50000"/>
                  </a:schemeClr>
                </a:solidFill>
              </a:rPr>
              <a:t>S3 </a:t>
            </a:r>
            <a:r>
              <a:rPr lang="ru-RU" dirty="0">
                <a:solidFill>
                  <a:schemeClr val="tx1">
                    <a:lumMod val="50000"/>
                  </a:schemeClr>
                </a:solidFill>
              </a:rPr>
              <a:t>от </a:t>
            </a:r>
            <a:r>
              <a:rPr lang="en-US" dirty="0">
                <a:solidFill>
                  <a:schemeClr val="tx1">
                    <a:lumMod val="50000"/>
                  </a:schemeClr>
                </a:solidFill>
              </a:rPr>
              <a:t>Amazon,</a:t>
            </a:r>
            <a:r>
              <a:rPr lang="ru-RU" dirty="0">
                <a:solidFill>
                  <a:schemeClr val="tx1">
                    <a:lumMod val="50000"/>
                  </a:schemeClr>
                </a:solidFill>
              </a:rPr>
              <a:t> но из-за отсутствия ориентированности на русский рынок мы решили использовать сервис по хостингу файлов – </a:t>
            </a:r>
            <a:r>
              <a:rPr lang="en-US" dirty="0" err="1">
                <a:solidFill>
                  <a:schemeClr val="tx1">
                    <a:lumMod val="50000"/>
                  </a:schemeClr>
                </a:solidFill>
              </a:rPr>
              <a:t>file.coffe</a:t>
            </a:r>
            <a:r>
              <a:rPr lang="en-US" dirty="0">
                <a:solidFill>
                  <a:schemeClr val="tx1">
                    <a:lumMod val="50000"/>
                  </a:schemeClr>
                </a:solidFill>
              </a:rPr>
              <a:t>.</a:t>
            </a:r>
            <a:endParaRPr lang="ru-RU" dirty="0">
              <a:solidFill>
                <a:schemeClr val="tx1">
                  <a:lumMod val="50000"/>
                </a:schemeClr>
              </a:solidFill>
            </a:endParaRPr>
          </a:p>
          <a:p>
            <a:endParaRPr lang="en-US" dirty="0">
              <a:solidFill>
                <a:schemeClr val="tx1">
                  <a:lumMod val="50000"/>
                </a:schemeClr>
              </a:solidFill>
            </a:endParaRPr>
          </a:p>
          <a:p>
            <a:r>
              <a:rPr lang="ru-RU" dirty="0">
                <a:solidFill>
                  <a:schemeClr val="tx1">
                    <a:lumMod val="50000"/>
                  </a:schemeClr>
                </a:solidFill>
              </a:rPr>
              <a:t>Его преимущества быстрота и простота в использовании.</a:t>
            </a:r>
            <a:endParaRPr dirty="0">
              <a:solidFill>
                <a:schemeClr val="tx1">
                  <a:lumMod val="50000"/>
                </a:schemeClr>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Rectangle"/>
          <p:cNvSpPr/>
          <p:nvPr/>
        </p:nvSpPr>
        <p:spPr>
          <a:xfrm>
            <a:off x="-25803" y="-18147"/>
            <a:ext cx="5613401" cy="13761123"/>
          </a:xfrm>
          <a:prstGeom prst="rect">
            <a:avLst/>
          </a:prstGeom>
          <a:solidFill>
            <a:schemeClr val="tx1"/>
          </a:solidFill>
          <a:ln w="25400">
            <a:miter lim="400000"/>
          </a:ln>
        </p:spPr>
        <p:txBody>
          <a:bodyPr tIns="91439" bIns="91439" anchor="ctr"/>
          <a:lstStyle/>
          <a:p>
            <a:endParaRPr/>
          </a:p>
        </p:txBody>
      </p:sp>
      <p:sp>
        <p:nvSpPr>
          <p:cNvPr id="443" name="Shape"/>
          <p:cNvSpPr/>
          <p:nvPr/>
        </p:nvSpPr>
        <p:spPr>
          <a:xfrm>
            <a:off x="-2387706" y="9852818"/>
            <a:ext cx="8486194" cy="4320490"/>
          </a:xfrm>
          <a:custGeom>
            <a:avLst/>
            <a:gdLst/>
            <a:ahLst/>
            <a:cxnLst>
              <a:cxn ang="0">
                <a:pos x="wd2" y="hd2"/>
              </a:cxn>
              <a:cxn ang="5400000">
                <a:pos x="wd2" y="hd2"/>
              </a:cxn>
              <a:cxn ang="10800000">
                <a:pos x="wd2" y="hd2"/>
              </a:cxn>
              <a:cxn ang="16200000">
                <a:pos x="wd2" y="hd2"/>
              </a:cxn>
            </a:cxnLst>
            <a:rect l="0" t="0" r="r" b="b"/>
            <a:pathLst>
              <a:path w="21543" h="21544" extrusionOk="0">
                <a:moveTo>
                  <a:pt x="293" y="0"/>
                </a:moveTo>
                <a:cubicBezTo>
                  <a:pt x="218" y="0"/>
                  <a:pt x="143" y="56"/>
                  <a:pt x="86" y="168"/>
                </a:cubicBezTo>
                <a:cubicBezTo>
                  <a:pt x="-29" y="393"/>
                  <a:pt x="-29" y="759"/>
                  <a:pt x="86" y="984"/>
                </a:cubicBezTo>
                <a:cubicBezTo>
                  <a:pt x="200" y="1209"/>
                  <a:pt x="386" y="1209"/>
                  <a:pt x="501" y="984"/>
                </a:cubicBezTo>
                <a:cubicBezTo>
                  <a:pt x="615" y="759"/>
                  <a:pt x="615" y="393"/>
                  <a:pt x="501" y="168"/>
                </a:cubicBezTo>
                <a:cubicBezTo>
                  <a:pt x="443" y="56"/>
                  <a:pt x="368" y="0"/>
                  <a:pt x="293" y="0"/>
                </a:cubicBezTo>
                <a:close/>
                <a:moveTo>
                  <a:pt x="1905" y="0"/>
                </a:moveTo>
                <a:cubicBezTo>
                  <a:pt x="1830" y="0"/>
                  <a:pt x="1755" y="56"/>
                  <a:pt x="1698" y="168"/>
                </a:cubicBezTo>
                <a:cubicBezTo>
                  <a:pt x="1583" y="393"/>
                  <a:pt x="1583" y="759"/>
                  <a:pt x="1698" y="984"/>
                </a:cubicBezTo>
                <a:cubicBezTo>
                  <a:pt x="1812" y="1209"/>
                  <a:pt x="1998" y="1209"/>
                  <a:pt x="2113" y="984"/>
                </a:cubicBezTo>
                <a:cubicBezTo>
                  <a:pt x="2227" y="759"/>
                  <a:pt x="2227" y="393"/>
                  <a:pt x="2113" y="168"/>
                </a:cubicBezTo>
                <a:cubicBezTo>
                  <a:pt x="2055" y="56"/>
                  <a:pt x="1980" y="0"/>
                  <a:pt x="1905" y="0"/>
                </a:cubicBezTo>
                <a:close/>
                <a:moveTo>
                  <a:pt x="3517" y="0"/>
                </a:moveTo>
                <a:cubicBezTo>
                  <a:pt x="3442" y="0"/>
                  <a:pt x="3367" y="56"/>
                  <a:pt x="3310" y="168"/>
                </a:cubicBezTo>
                <a:cubicBezTo>
                  <a:pt x="3195" y="393"/>
                  <a:pt x="3195" y="759"/>
                  <a:pt x="3310" y="984"/>
                </a:cubicBezTo>
                <a:cubicBezTo>
                  <a:pt x="3424" y="1209"/>
                  <a:pt x="3610" y="1209"/>
                  <a:pt x="3725" y="984"/>
                </a:cubicBezTo>
                <a:cubicBezTo>
                  <a:pt x="3839" y="759"/>
                  <a:pt x="3839" y="393"/>
                  <a:pt x="3725" y="168"/>
                </a:cubicBezTo>
                <a:cubicBezTo>
                  <a:pt x="3667" y="56"/>
                  <a:pt x="3592" y="0"/>
                  <a:pt x="3517" y="0"/>
                </a:cubicBezTo>
                <a:close/>
                <a:moveTo>
                  <a:pt x="5129" y="0"/>
                </a:moveTo>
                <a:cubicBezTo>
                  <a:pt x="5054" y="0"/>
                  <a:pt x="4979" y="56"/>
                  <a:pt x="4922" y="168"/>
                </a:cubicBezTo>
                <a:cubicBezTo>
                  <a:pt x="4807" y="393"/>
                  <a:pt x="4807" y="759"/>
                  <a:pt x="4922" y="984"/>
                </a:cubicBezTo>
                <a:cubicBezTo>
                  <a:pt x="5036" y="1209"/>
                  <a:pt x="5222" y="1209"/>
                  <a:pt x="5337" y="984"/>
                </a:cubicBezTo>
                <a:cubicBezTo>
                  <a:pt x="5451" y="759"/>
                  <a:pt x="5451" y="393"/>
                  <a:pt x="5337" y="168"/>
                </a:cubicBezTo>
                <a:cubicBezTo>
                  <a:pt x="5279" y="56"/>
                  <a:pt x="5204" y="0"/>
                  <a:pt x="5129" y="0"/>
                </a:cubicBezTo>
                <a:close/>
                <a:moveTo>
                  <a:pt x="6741" y="0"/>
                </a:moveTo>
                <a:cubicBezTo>
                  <a:pt x="6666" y="0"/>
                  <a:pt x="6591" y="56"/>
                  <a:pt x="6533" y="168"/>
                </a:cubicBezTo>
                <a:cubicBezTo>
                  <a:pt x="6419" y="393"/>
                  <a:pt x="6419" y="759"/>
                  <a:pt x="6533" y="984"/>
                </a:cubicBezTo>
                <a:cubicBezTo>
                  <a:pt x="6648" y="1209"/>
                  <a:pt x="6834" y="1209"/>
                  <a:pt x="6949" y="984"/>
                </a:cubicBezTo>
                <a:cubicBezTo>
                  <a:pt x="7063" y="759"/>
                  <a:pt x="7063" y="393"/>
                  <a:pt x="6949" y="168"/>
                </a:cubicBezTo>
                <a:cubicBezTo>
                  <a:pt x="6891" y="56"/>
                  <a:pt x="6816" y="0"/>
                  <a:pt x="6741" y="0"/>
                </a:cubicBezTo>
                <a:close/>
                <a:moveTo>
                  <a:pt x="8353" y="0"/>
                </a:moveTo>
                <a:cubicBezTo>
                  <a:pt x="8278" y="0"/>
                  <a:pt x="8203" y="56"/>
                  <a:pt x="8145" y="168"/>
                </a:cubicBezTo>
                <a:cubicBezTo>
                  <a:pt x="8031" y="393"/>
                  <a:pt x="8031" y="759"/>
                  <a:pt x="8145" y="984"/>
                </a:cubicBezTo>
                <a:cubicBezTo>
                  <a:pt x="8260" y="1209"/>
                  <a:pt x="8446" y="1209"/>
                  <a:pt x="8561" y="984"/>
                </a:cubicBezTo>
                <a:cubicBezTo>
                  <a:pt x="8675" y="759"/>
                  <a:pt x="8675" y="393"/>
                  <a:pt x="8561" y="168"/>
                </a:cubicBezTo>
                <a:cubicBezTo>
                  <a:pt x="8503" y="56"/>
                  <a:pt x="8428" y="0"/>
                  <a:pt x="8353" y="0"/>
                </a:cubicBezTo>
                <a:close/>
                <a:moveTo>
                  <a:pt x="9965" y="0"/>
                </a:moveTo>
                <a:cubicBezTo>
                  <a:pt x="9890" y="0"/>
                  <a:pt x="9815" y="56"/>
                  <a:pt x="9757" y="168"/>
                </a:cubicBezTo>
                <a:cubicBezTo>
                  <a:pt x="9643" y="393"/>
                  <a:pt x="9643" y="759"/>
                  <a:pt x="9757" y="984"/>
                </a:cubicBezTo>
                <a:cubicBezTo>
                  <a:pt x="9872" y="1209"/>
                  <a:pt x="10058" y="1209"/>
                  <a:pt x="10173" y="984"/>
                </a:cubicBezTo>
                <a:cubicBezTo>
                  <a:pt x="10287" y="759"/>
                  <a:pt x="10287" y="393"/>
                  <a:pt x="10173" y="168"/>
                </a:cubicBezTo>
                <a:cubicBezTo>
                  <a:pt x="10115" y="56"/>
                  <a:pt x="10040" y="0"/>
                  <a:pt x="9965" y="0"/>
                </a:cubicBezTo>
                <a:close/>
                <a:moveTo>
                  <a:pt x="11577" y="0"/>
                </a:moveTo>
                <a:cubicBezTo>
                  <a:pt x="11502" y="0"/>
                  <a:pt x="11427" y="56"/>
                  <a:pt x="11369" y="168"/>
                </a:cubicBezTo>
                <a:cubicBezTo>
                  <a:pt x="11255" y="393"/>
                  <a:pt x="11255" y="759"/>
                  <a:pt x="11369" y="984"/>
                </a:cubicBezTo>
                <a:cubicBezTo>
                  <a:pt x="11484" y="1209"/>
                  <a:pt x="11670" y="1209"/>
                  <a:pt x="11785" y="984"/>
                </a:cubicBezTo>
                <a:cubicBezTo>
                  <a:pt x="11899" y="759"/>
                  <a:pt x="11899" y="393"/>
                  <a:pt x="11785" y="168"/>
                </a:cubicBezTo>
                <a:cubicBezTo>
                  <a:pt x="11727" y="56"/>
                  <a:pt x="11652" y="0"/>
                  <a:pt x="11577" y="0"/>
                </a:cubicBezTo>
                <a:close/>
                <a:moveTo>
                  <a:pt x="13189" y="0"/>
                </a:moveTo>
                <a:cubicBezTo>
                  <a:pt x="13114" y="0"/>
                  <a:pt x="13039" y="56"/>
                  <a:pt x="12981" y="168"/>
                </a:cubicBezTo>
                <a:cubicBezTo>
                  <a:pt x="12867" y="393"/>
                  <a:pt x="12867" y="759"/>
                  <a:pt x="12981" y="984"/>
                </a:cubicBezTo>
                <a:cubicBezTo>
                  <a:pt x="13096" y="1209"/>
                  <a:pt x="13282" y="1209"/>
                  <a:pt x="13397" y="984"/>
                </a:cubicBezTo>
                <a:cubicBezTo>
                  <a:pt x="13511" y="759"/>
                  <a:pt x="13511" y="393"/>
                  <a:pt x="13397" y="168"/>
                </a:cubicBezTo>
                <a:cubicBezTo>
                  <a:pt x="13339" y="56"/>
                  <a:pt x="13264" y="0"/>
                  <a:pt x="13189" y="0"/>
                </a:cubicBezTo>
                <a:close/>
                <a:moveTo>
                  <a:pt x="14801" y="0"/>
                </a:moveTo>
                <a:cubicBezTo>
                  <a:pt x="14726" y="0"/>
                  <a:pt x="14651" y="56"/>
                  <a:pt x="14593" y="168"/>
                </a:cubicBezTo>
                <a:cubicBezTo>
                  <a:pt x="14479" y="393"/>
                  <a:pt x="14479" y="759"/>
                  <a:pt x="14593" y="984"/>
                </a:cubicBezTo>
                <a:cubicBezTo>
                  <a:pt x="14708" y="1209"/>
                  <a:pt x="14894" y="1209"/>
                  <a:pt x="15009" y="984"/>
                </a:cubicBezTo>
                <a:cubicBezTo>
                  <a:pt x="15123" y="759"/>
                  <a:pt x="15123" y="393"/>
                  <a:pt x="15009" y="168"/>
                </a:cubicBezTo>
                <a:cubicBezTo>
                  <a:pt x="14951" y="56"/>
                  <a:pt x="14876" y="0"/>
                  <a:pt x="14801" y="0"/>
                </a:cubicBezTo>
                <a:close/>
                <a:moveTo>
                  <a:pt x="16413" y="0"/>
                </a:moveTo>
                <a:cubicBezTo>
                  <a:pt x="16338" y="0"/>
                  <a:pt x="16263" y="56"/>
                  <a:pt x="16205" y="168"/>
                </a:cubicBezTo>
                <a:cubicBezTo>
                  <a:pt x="16091" y="393"/>
                  <a:pt x="16091" y="759"/>
                  <a:pt x="16205" y="984"/>
                </a:cubicBezTo>
                <a:cubicBezTo>
                  <a:pt x="16320" y="1209"/>
                  <a:pt x="16506" y="1209"/>
                  <a:pt x="16620" y="984"/>
                </a:cubicBezTo>
                <a:cubicBezTo>
                  <a:pt x="16735" y="759"/>
                  <a:pt x="16735" y="393"/>
                  <a:pt x="16620" y="168"/>
                </a:cubicBezTo>
                <a:cubicBezTo>
                  <a:pt x="16563" y="56"/>
                  <a:pt x="16488" y="0"/>
                  <a:pt x="16413" y="0"/>
                </a:cubicBezTo>
                <a:close/>
                <a:moveTo>
                  <a:pt x="18025" y="0"/>
                </a:moveTo>
                <a:cubicBezTo>
                  <a:pt x="17950" y="0"/>
                  <a:pt x="17875" y="56"/>
                  <a:pt x="17817" y="168"/>
                </a:cubicBezTo>
                <a:cubicBezTo>
                  <a:pt x="17703" y="393"/>
                  <a:pt x="17703" y="759"/>
                  <a:pt x="17817" y="984"/>
                </a:cubicBezTo>
                <a:cubicBezTo>
                  <a:pt x="17932" y="1209"/>
                  <a:pt x="18118" y="1209"/>
                  <a:pt x="18232" y="984"/>
                </a:cubicBezTo>
                <a:cubicBezTo>
                  <a:pt x="18347" y="759"/>
                  <a:pt x="18347" y="393"/>
                  <a:pt x="18232" y="168"/>
                </a:cubicBezTo>
                <a:cubicBezTo>
                  <a:pt x="18175" y="56"/>
                  <a:pt x="18100" y="0"/>
                  <a:pt x="18025" y="0"/>
                </a:cubicBezTo>
                <a:close/>
                <a:moveTo>
                  <a:pt x="19637" y="0"/>
                </a:moveTo>
                <a:cubicBezTo>
                  <a:pt x="19562" y="0"/>
                  <a:pt x="19487" y="56"/>
                  <a:pt x="19429" y="168"/>
                </a:cubicBezTo>
                <a:cubicBezTo>
                  <a:pt x="19315" y="393"/>
                  <a:pt x="19315" y="759"/>
                  <a:pt x="19429" y="984"/>
                </a:cubicBezTo>
                <a:cubicBezTo>
                  <a:pt x="19544" y="1209"/>
                  <a:pt x="19730" y="1209"/>
                  <a:pt x="19844" y="984"/>
                </a:cubicBezTo>
                <a:cubicBezTo>
                  <a:pt x="19959" y="759"/>
                  <a:pt x="19959" y="393"/>
                  <a:pt x="19844" y="168"/>
                </a:cubicBezTo>
                <a:cubicBezTo>
                  <a:pt x="19787" y="56"/>
                  <a:pt x="19712" y="0"/>
                  <a:pt x="19637" y="0"/>
                </a:cubicBezTo>
                <a:close/>
                <a:moveTo>
                  <a:pt x="21249" y="0"/>
                </a:moveTo>
                <a:cubicBezTo>
                  <a:pt x="21174" y="0"/>
                  <a:pt x="21099" y="56"/>
                  <a:pt x="21041" y="168"/>
                </a:cubicBezTo>
                <a:cubicBezTo>
                  <a:pt x="20927" y="393"/>
                  <a:pt x="20927" y="759"/>
                  <a:pt x="21041" y="984"/>
                </a:cubicBezTo>
                <a:cubicBezTo>
                  <a:pt x="21156" y="1209"/>
                  <a:pt x="21342" y="1209"/>
                  <a:pt x="21456" y="984"/>
                </a:cubicBezTo>
                <a:cubicBezTo>
                  <a:pt x="21571" y="759"/>
                  <a:pt x="21571" y="393"/>
                  <a:pt x="21456" y="168"/>
                </a:cubicBezTo>
                <a:cubicBezTo>
                  <a:pt x="21399" y="56"/>
                  <a:pt x="21324" y="0"/>
                  <a:pt x="21249" y="0"/>
                </a:cubicBezTo>
                <a:close/>
                <a:moveTo>
                  <a:pt x="293" y="2913"/>
                </a:moveTo>
                <a:cubicBezTo>
                  <a:pt x="218" y="2913"/>
                  <a:pt x="143" y="2969"/>
                  <a:pt x="86" y="3081"/>
                </a:cubicBezTo>
                <a:cubicBezTo>
                  <a:pt x="-29" y="3306"/>
                  <a:pt x="-29" y="3672"/>
                  <a:pt x="86" y="3897"/>
                </a:cubicBezTo>
                <a:cubicBezTo>
                  <a:pt x="200" y="4122"/>
                  <a:pt x="386" y="4122"/>
                  <a:pt x="501" y="3897"/>
                </a:cubicBezTo>
                <a:cubicBezTo>
                  <a:pt x="615" y="3672"/>
                  <a:pt x="615" y="3306"/>
                  <a:pt x="501" y="3081"/>
                </a:cubicBezTo>
                <a:cubicBezTo>
                  <a:pt x="443" y="2969"/>
                  <a:pt x="368" y="2913"/>
                  <a:pt x="293" y="2913"/>
                </a:cubicBezTo>
                <a:close/>
                <a:moveTo>
                  <a:pt x="1905" y="2913"/>
                </a:moveTo>
                <a:cubicBezTo>
                  <a:pt x="1830" y="2913"/>
                  <a:pt x="1755" y="2969"/>
                  <a:pt x="1698" y="3081"/>
                </a:cubicBezTo>
                <a:cubicBezTo>
                  <a:pt x="1583" y="3306"/>
                  <a:pt x="1583" y="3672"/>
                  <a:pt x="1698" y="3897"/>
                </a:cubicBezTo>
                <a:cubicBezTo>
                  <a:pt x="1812" y="4122"/>
                  <a:pt x="1998" y="4122"/>
                  <a:pt x="2113" y="3897"/>
                </a:cubicBezTo>
                <a:cubicBezTo>
                  <a:pt x="2227" y="3672"/>
                  <a:pt x="2227" y="3306"/>
                  <a:pt x="2113" y="3081"/>
                </a:cubicBezTo>
                <a:cubicBezTo>
                  <a:pt x="2055" y="2969"/>
                  <a:pt x="1980" y="2913"/>
                  <a:pt x="1905" y="2913"/>
                </a:cubicBezTo>
                <a:close/>
                <a:moveTo>
                  <a:pt x="3517" y="2913"/>
                </a:moveTo>
                <a:cubicBezTo>
                  <a:pt x="3442" y="2913"/>
                  <a:pt x="3367" y="2969"/>
                  <a:pt x="3310" y="3081"/>
                </a:cubicBezTo>
                <a:cubicBezTo>
                  <a:pt x="3195" y="3306"/>
                  <a:pt x="3195" y="3672"/>
                  <a:pt x="3310" y="3897"/>
                </a:cubicBezTo>
                <a:cubicBezTo>
                  <a:pt x="3424" y="4122"/>
                  <a:pt x="3610" y="4122"/>
                  <a:pt x="3725" y="3897"/>
                </a:cubicBezTo>
                <a:cubicBezTo>
                  <a:pt x="3839" y="3672"/>
                  <a:pt x="3839" y="3306"/>
                  <a:pt x="3725" y="3081"/>
                </a:cubicBezTo>
                <a:cubicBezTo>
                  <a:pt x="3667" y="2969"/>
                  <a:pt x="3592" y="2913"/>
                  <a:pt x="3517" y="2913"/>
                </a:cubicBezTo>
                <a:close/>
                <a:moveTo>
                  <a:pt x="5129" y="2913"/>
                </a:moveTo>
                <a:cubicBezTo>
                  <a:pt x="5054" y="2913"/>
                  <a:pt x="4979" y="2969"/>
                  <a:pt x="4922" y="3081"/>
                </a:cubicBezTo>
                <a:cubicBezTo>
                  <a:pt x="4807" y="3306"/>
                  <a:pt x="4807" y="3672"/>
                  <a:pt x="4922" y="3897"/>
                </a:cubicBezTo>
                <a:cubicBezTo>
                  <a:pt x="5036" y="4122"/>
                  <a:pt x="5222" y="4122"/>
                  <a:pt x="5337" y="3897"/>
                </a:cubicBezTo>
                <a:cubicBezTo>
                  <a:pt x="5451" y="3672"/>
                  <a:pt x="5451" y="3306"/>
                  <a:pt x="5337" y="3081"/>
                </a:cubicBezTo>
                <a:cubicBezTo>
                  <a:pt x="5279" y="2969"/>
                  <a:pt x="5204" y="2913"/>
                  <a:pt x="5129" y="2913"/>
                </a:cubicBezTo>
                <a:close/>
                <a:moveTo>
                  <a:pt x="6741" y="2913"/>
                </a:moveTo>
                <a:cubicBezTo>
                  <a:pt x="6666" y="2913"/>
                  <a:pt x="6591" y="2969"/>
                  <a:pt x="6533" y="3081"/>
                </a:cubicBezTo>
                <a:cubicBezTo>
                  <a:pt x="6419" y="3306"/>
                  <a:pt x="6419" y="3672"/>
                  <a:pt x="6533" y="3897"/>
                </a:cubicBezTo>
                <a:cubicBezTo>
                  <a:pt x="6648" y="4122"/>
                  <a:pt x="6834" y="4122"/>
                  <a:pt x="6949" y="3897"/>
                </a:cubicBezTo>
                <a:cubicBezTo>
                  <a:pt x="7063" y="3672"/>
                  <a:pt x="7063" y="3306"/>
                  <a:pt x="6949" y="3081"/>
                </a:cubicBezTo>
                <a:cubicBezTo>
                  <a:pt x="6891" y="2969"/>
                  <a:pt x="6816" y="2913"/>
                  <a:pt x="6741" y="2913"/>
                </a:cubicBezTo>
                <a:close/>
                <a:moveTo>
                  <a:pt x="8353" y="2913"/>
                </a:moveTo>
                <a:cubicBezTo>
                  <a:pt x="8278" y="2913"/>
                  <a:pt x="8203" y="2969"/>
                  <a:pt x="8145" y="3081"/>
                </a:cubicBezTo>
                <a:cubicBezTo>
                  <a:pt x="8031" y="3306"/>
                  <a:pt x="8031" y="3672"/>
                  <a:pt x="8145" y="3897"/>
                </a:cubicBezTo>
                <a:cubicBezTo>
                  <a:pt x="8260" y="4122"/>
                  <a:pt x="8446" y="4122"/>
                  <a:pt x="8561" y="3897"/>
                </a:cubicBezTo>
                <a:cubicBezTo>
                  <a:pt x="8675" y="3672"/>
                  <a:pt x="8675" y="3306"/>
                  <a:pt x="8561" y="3081"/>
                </a:cubicBezTo>
                <a:cubicBezTo>
                  <a:pt x="8503" y="2969"/>
                  <a:pt x="8428" y="2913"/>
                  <a:pt x="8353" y="2913"/>
                </a:cubicBezTo>
                <a:close/>
                <a:moveTo>
                  <a:pt x="9965" y="2913"/>
                </a:moveTo>
                <a:cubicBezTo>
                  <a:pt x="9890" y="2913"/>
                  <a:pt x="9815" y="2969"/>
                  <a:pt x="9757" y="3081"/>
                </a:cubicBezTo>
                <a:cubicBezTo>
                  <a:pt x="9643" y="3306"/>
                  <a:pt x="9643" y="3672"/>
                  <a:pt x="9757" y="3897"/>
                </a:cubicBezTo>
                <a:cubicBezTo>
                  <a:pt x="9872" y="4122"/>
                  <a:pt x="10058" y="4122"/>
                  <a:pt x="10173" y="3897"/>
                </a:cubicBezTo>
                <a:cubicBezTo>
                  <a:pt x="10287" y="3672"/>
                  <a:pt x="10287" y="3306"/>
                  <a:pt x="10173" y="3081"/>
                </a:cubicBezTo>
                <a:cubicBezTo>
                  <a:pt x="10115" y="2969"/>
                  <a:pt x="10040" y="2913"/>
                  <a:pt x="9965" y="2913"/>
                </a:cubicBezTo>
                <a:close/>
                <a:moveTo>
                  <a:pt x="11577" y="2913"/>
                </a:moveTo>
                <a:cubicBezTo>
                  <a:pt x="11502" y="2913"/>
                  <a:pt x="11427" y="2969"/>
                  <a:pt x="11369" y="3081"/>
                </a:cubicBezTo>
                <a:cubicBezTo>
                  <a:pt x="11255" y="3306"/>
                  <a:pt x="11255" y="3672"/>
                  <a:pt x="11369" y="3897"/>
                </a:cubicBezTo>
                <a:cubicBezTo>
                  <a:pt x="11484" y="4122"/>
                  <a:pt x="11670" y="4122"/>
                  <a:pt x="11785" y="3897"/>
                </a:cubicBezTo>
                <a:cubicBezTo>
                  <a:pt x="11899" y="3672"/>
                  <a:pt x="11899" y="3306"/>
                  <a:pt x="11785" y="3081"/>
                </a:cubicBezTo>
                <a:cubicBezTo>
                  <a:pt x="11727" y="2969"/>
                  <a:pt x="11652" y="2913"/>
                  <a:pt x="11577" y="2913"/>
                </a:cubicBezTo>
                <a:close/>
                <a:moveTo>
                  <a:pt x="13189" y="2913"/>
                </a:moveTo>
                <a:cubicBezTo>
                  <a:pt x="13114" y="2913"/>
                  <a:pt x="13039" y="2969"/>
                  <a:pt x="12981" y="3081"/>
                </a:cubicBezTo>
                <a:cubicBezTo>
                  <a:pt x="12867" y="3306"/>
                  <a:pt x="12867" y="3672"/>
                  <a:pt x="12981" y="3897"/>
                </a:cubicBezTo>
                <a:cubicBezTo>
                  <a:pt x="13096" y="4122"/>
                  <a:pt x="13282" y="4122"/>
                  <a:pt x="13397" y="3897"/>
                </a:cubicBezTo>
                <a:cubicBezTo>
                  <a:pt x="13511" y="3672"/>
                  <a:pt x="13511" y="3306"/>
                  <a:pt x="13397" y="3081"/>
                </a:cubicBezTo>
                <a:cubicBezTo>
                  <a:pt x="13339" y="2969"/>
                  <a:pt x="13264" y="2913"/>
                  <a:pt x="13189" y="2913"/>
                </a:cubicBezTo>
                <a:close/>
                <a:moveTo>
                  <a:pt x="14801" y="2913"/>
                </a:moveTo>
                <a:cubicBezTo>
                  <a:pt x="14726" y="2913"/>
                  <a:pt x="14651" y="2969"/>
                  <a:pt x="14593" y="3081"/>
                </a:cubicBezTo>
                <a:cubicBezTo>
                  <a:pt x="14479" y="3306"/>
                  <a:pt x="14479" y="3672"/>
                  <a:pt x="14593" y="3897"/>
                </a:cubicBezTo>
                <a:cubicBezTo>
                  <a:pt x="14708" y="4122"/>
                  <a:pt x="14894" y="4122"/>
                  <a:pt x="15009" y="3897"/>
                </a:cubicBezTo>
                <a:cubicBezTo>
                  <a:pt x="15123" y="3672"/>
                  <a:pt x="15123" y="3306"/>
                  <a:pt x="15009" y="3081"/>
                </a:cubicBezTo>
                <a:cubicBezTo>
                  <a:pt x="14951" y="2969"/>
                  <a:pt x="14876" y="2913"/>
                  <a:pt x="14801" y="2913"/>
                </a:cubicBezTo>
                <a:close/>
                <a:moveTo>
                  <a:pt x="16413" y="2913"/>
                </a:moveTo>
                <a:cubicBezTo>
                  <a:pt x="16338" y="2913"/>
                  <a:pt x="16263" y="2969"/>
                  <a:pt x="16205" y="3081"/>
                </a:cubicBezTo>
                <a:cubicBezTo>
                  <a:pt x="16091" y="3306"/>
                  <a:pt x="16091" y="3672"/>
                  <a:pt x="16205" y="3897"/>
                </a:cubicBezTo>
                <a:cubicBezTo>
                  <a:pt x="16320" y="4122"/>
                  <a:pt x="16506" y="4122"/>
                  <a:pt x="16620" y="3897"/>
                </a:cubicBezTo>
                <a:cubicBezTo>
                  <a:pt x="16735" y="3672"/>
                  <a:pt x="16735" y="3306"/>
                  <a:pt x="16620" y="3081"/>
                </a:cubicBezTo>
                <a:cubicBezTo>
                  <a:pt x="16563" y="2969"/>
                  <a:pt x="16488" y="2913"/>
                  <a:pt x="16413" y="2913"/>
                </a:cubicBezTo>
                <a:close/>
                <a:moveTo>
                  <a:pt x="18025" y="2913"/>
                </a:moveTo>
                <a:cubicBezTo>
                  <a:pt x="17950" y="2913"/>
                  <a:pt x="17875" y="2969"/>
                  <a:pt x="17817" y="3081"/>
                </a:cubicBezTo>
                <a:cubicBezTo>
                  <a:pt x="17703" y="3306"/>
                  <a:pt x="17703" y="3672"/>
                  <a:pt x="17817" y="3897"/>
                </a:cubicBezTo>
                <a:cubicBezTo>
                  <a:pt x="17932" y="4122"/>
                  <a:pt x="18118" y="4122"/>
                  <a:pt x="18232" y="3897"/>
                </a:cubicBezTo>
                <a:cubicBezTo>
                  <a:pt x="18347" y="3672"/>
                  <a:pt x="18347" y="3306"/>
                  <a:pt x="18232" y="3081"/>
                </a:cubicBezTo>
                <a:cubicBezTo>
                  <a:pt x="18175" y="2969"/>
                  <a:pt x="18100" y="2913"/>
                  <a:pt x="18025" y="2913"/>
                </a:cubicBezTo>
                <a:close/>
                <a:moveTo>
                  <a:pt x="19637" y="2913"/>
                </a:moveTo>
                <a:cubicBezTo>
                  <a:pt x="19562" y="2913"/>
                  <a:pt x="19487" y="2969"/>
                  <a:pt x="19429" y="3081"/>
                </a:cubicBezTo>
                <a:cubicBezTo>
                  <a:pt x="19315" y="3306"/>
                  <a:pt x="19315" y="3672"/>
                  <a:pt x="19429" y="3897"/>
                </a:cubicBezTo>
                <a:cubicBezTo>
                  <a:pt x="19544" y="4122"/>
                  <a:pt x="19730" y="4122"/>
                  <a:pt x="19844" y="3897"/>
                </a:cubicBezTo>
                <a:cubicBezTo>
                  <a:pt x="19959" y="3672"/>
                  <a:pt x="19959" y="3306"/>
                  <a:pt x="19844" y="3081"/>
                </a:cubicBezTo>
                <a:cubicBezTo>
                  <a:pt x="19787" y="2969"/>
                  <a:pt x="19712" y="2913"/>
                  <a:pt x="19637" y="2913"/>
                </a:cubicBezTo>
                <a:close/>
                <a:moveTo>
                  <a:pt x="21249" y="2913"/>
                </a:moveTo>
                <a:cubicBezTo>
                  <a:pt x="21174" y="2913"/>
                  <a:pt x="21099" y="2969"/>
                  <a:pt x="21041" y="3081"/>
                </a:cubicBezTo>
                <a:cubicBezTo>
                  <a:pt x="20927" y="3306"/>
                  <a:pt x="20927" y="3672"/>
                  <a:pt x="21041" y="3897"/>
                </a:cubicBezTo>
                <a:cubicBezTo>
                  <a:pt x="21156" y="4122"/>
                  <a:pt x="21342" y="4122"/>
                  <a:pt x="21456" y="3897"/>
                </a:cubicBezTo>
                <a:cubicBezTo>
                  <a:pt x="21571" y="3672"/>
                  <a:pt x="21571" y="3306"/>
                  <a:pt x="21456" y="3081"/>
                </a:cubicBezTo>
                <a:cubicBezTo>
                  <a:pt x="21399" y="2969"/>
                  <a:pt x="21324" y="2913"/>
                  <a:pt x="21249" y="2913"/>
                </a:cubicBezTo>
                <a:close/>
                <a:moveTo>
                  <a:pt x="293" y="5826"/>
                </a:moveTo>
                <a:cubicBezTo>
                  <a:pt x="218" y="5826"/>
                  <a:pt x="143" y="5882"/>
                  <a:pt x="86" y="5994"/>
                </a:cubicBezTo>
                <a:cubicBezTo>
                  <a:pt x="-29" y="6219"/>
                  <a:pt x="-29" y="6585"/>
                  <a:pt x="86" y="6810"/>
                </a:cubicBezTo>
                <a:cubicBezTo>
                  <a:pt x="200" y="7035"/>
                  <a:pt x="386" y="7035"/>
                  <a:pt x="501" y="6810"/>
                </a:cubicBezTo>
                <a:cubicBezTo>
                  <a:pt x="615" y="6585"/>
                  <a:pt x="615" y="6219"/>
                  <a:pt x="501" y="5994"/>
                </a:cubicBezTo>
                <a:cubicBezTo>
                  <a:pt x="443" y="5882"/>
                  <a:pt x="368" y="5826"/>
                  <a:pt x="293" y="5826"/>
                </a:cubicBezTo>
                <a:close/>
                <a:moveTo>
                  <a:pt x="1905" y="5826"/>
                </a:moveTo>
                <a:cubicBezTo>
                  <a:pt x="1830" y="5826"/>
                  <a:pt x="1755" y="5882"/>
                  <a:pt x="1698" y="5994"/>
                </a:cubicBezTo>
                <a:cubicBezTo>
                  <a:pt x="1583" y="6219"/>
                  <a:pt x="1583" y="6585"/>
                  <a:pt x="1698" y="6810"/>
                </a:cubicBezTo>
                <a:cubicBezTo>
                  <a:pt x="1812" y="7035"/>
                  <a:pt x="1998" y="7035"/>
                  <a:pt x="2113" y="6810"/>
                </a:cubicBezTo>
                <a:cubicBezTo>
                  <a:pt x="2227" y="6585"/>
                  <a:pt x="2227" y="6219"/>
                  <a:pt x="2113" y="5994"/>
                </a:cubicBezTo>
                <a:cubicBezTo>
                  <a:pt x="2055" y="5882"/>
                  <a:pt x="1980" y="5826"/>
                  <a:pt x="1905" y="5826"/>
                </a:cubicBezTo>
                <a:close/>
                <a:moveTo>
                  <a:pt x="3517" y="5826"/>
                </a:moveTo>
                <a:cubicBezTo>
                  <a:pt x="3442" y="5826"/>
                  <a:pt x="3367" y="5882"/>
                  <a:pt x="3310" y="5994"/>
                </a:cubicBezTo>
                <a:cubicBezTo>
                  <a:pt x="3195" y="6219"/>
                  <a:pt x="3195" y="6585"/>
                  <a:pt x="3310" y="6810"/>
                </a:cubicBezTo>
                <a:cubicBezTo>
                  <a:pt x="3424" y="7035"/>
                  <a:pt x="3610" y="7035"/>
                  <a:pt x="3725" y="6810"/>
                </a:cubicBezTo>
                <a:cubicBezTo>
                  <a:pt x="3839" y="6585"/>
                  <a:pt x="3839" y="6219"/>
                  <a:pt x="3725" y="5994"/>
                </a:cubicBezTo>
                <a:cubicBezTo>
                  <a:pt x="3667" y="5882"/>
                  <a:pt x="3592" y="5826"/>
                  <a:pt x="3517" y="5826"/>
                </a:cubicBezTo>
                <a:close/>
                <a:moveTo>
                  <a:pt x="5129" y="5826"/>
                </a:moveTo>
                <a:cubicBezTo>
                  <a:pt x="5054" y="5826"/>
                  <a:pt x="4979" y="5882"/>
                  <a:pt x="4922" y="5994"/>
                </a:cubicBezTo>
                <a:cubicBezTo>
                  <a:pt x="4807" y="6219"/>
                  <a:pt x="4807" y="6585"/>
                  <a:pt x="4922" y="6810"/>
                </a:cubicBezTo>
                <a:cubicBezTo>
                  <a:pt x="5036" y="7035"/>
                  <a:pt x="5222" y="7035"/>
                  <a:pt x="5337" y="6810"/>
                </a:cubicBezTo>
                <a:cubicBezTo>
                  <a:pt x="5451" y="6585"/>
                  <a:pt x="5451" y="6219"/>
                  <a:pt x="5337" y="5994"/>
                </a:cubicBezTo>
                <a:cubicBezTo>
                  <a:pt x="5279" y="5882"/>
                  <a:pt x="5204" y="5826"/>
                  <a:pt x="5129" y="5826"/>
                </a:cubicBezTo>
                <a:close/>
                <a:moveTo>
                  <a:pt x="6741" y="5826"/>
                </a:moveTo>
                <a:cubicBezTo>
                  <a:pt x="6666" y="5826"/>
                  <a:pt x="6591" y="5882"/>
                  <a:pt x="6533" y="5994"/>
                </a:cubicBezTo>
                <a:cubicBezTo>
                  <a:pt x="6419" y="6219"/>
                  <a:pt x="6419" y="6585"/>
                  <a:pt x="6533" y="6810"/>
                </a:cubicBezTo>
                <a:cubicBezTo>
                  <a:pt x="6648" y="7035"/>
                  <a:pt x="6834" y="7035"/>
                  <a:pt x="6949" y="6810"/>
                </a:cubicBezTo>
                <a:cubicBezTo>
                  <a:pt x="7063" y="6585"/>
                  <a:pt x="7063" y="6219"/>
                  <a:pt x="6949" y="5994"/>
                </a:cubicBezTo>
                <a:cubicBezTo>
                  <a:pt x="6891" y="5882"/>
                  <a:pt x="6816" y="5826"/>
                  <a:pt x="6741" y="5826"/>
                </a:cubicBezTo>
                <a:close/>
                <a:moveTo>
                  <a:pt x="8353" y="5826"/>
                </a:moveTo>
                <a:cubicBezTo>
                  <a:pt x="8278" y="5826"/>
                  <a:pt x="8203" y="5882"/>
                  <a:pt x="8145" y="5994"/>
                </a:cubicBezTo>
                <a:cubicBezTo>
                  <a:pt x="8031" y="6219"/>
                  <a:pt x="8031" y="6585"/>
                  <a:pt x="8145" y="6810"/>
                </a:cubicBezTo>
                <a:cubicBezTo>
                  <a:pt x="8260" y="7035"/>
                  <a:pt x="8446" y="7035"/>
                  <a:pt x="8561" y="6810"/>
                </a:cubicBezTo>
                <a:cubicBezTo>
                  <a:pt x="8675" y="6585"/>
                  <a:pt x="8675" y="6219"/>
                  <a:pt x="8561" y="5994"/>
                </a:cubicBezTo>
                <a:cubicBezTo>
                  <a:pt x="8503" y="5882"/>
                  <a:pt x="8428" y="5826"/>
                  <a:pt x="8353" y="5826"/>
                </a:cubicBezTo>
                <a:close/>
                <a:moveTo>
                  <a:pt x="9965" y="5826"/>
                </a:moveTo>
                <a:cubicBezTo>
                  <a:pt x="9890" y="5826"/>
                  <a:pt x="9815" y="5882"/>
                  <a:pt x="9757" y="5994"/>
                </a:cubicBezTo>
                <a:cubicBezTo>
                  <a:pt x="9643" y="6219"/>
                  <a:pt x="9643" y="6585"/>
                  <a:pt x="9757" y="6810"/>
                </a:cubicBezTo>
                <a:cubicBezTo>
                  <a:pt x="9872" y="7035"/>
                  <a:pt x="10058" y="7035"/>
                  <a:pt x="10173" y="6810"/>
                </a:cubicBezTo>
                <a:cubicBezTo>
                  <a:pt x="10287" y="6585"/>
                  <a:pt x="10287" y="6219"/>
                  <a:pt x="10173" y="5994"/>
                </a:cubicBezTo>
                <a:cubicBezTo>
                  <a:pt x="10115" y="5882"/>
                  <a:pt x="10040" y="5826"/>
                  <a:pt x="9965" y="5826"/>
                </a:cubicBezTo>
                <a:close/>
                <a:moveTo>
                  <a:pt x="11577" y="5826"/>
                </a:moveTo>
                <a:cubicBezTo>
                  <a:pt x="11502" y="5826"/>
                  <a:pt x="11427" y="5882"/>
                  <a:pt x="11369" y="5994"/>
                </a:cubicBezTo>
                <a:cubicBezTo>
                  <a:pt x="11255" y="6219"/>
                  <a:pt x="11255" y="6585"/>
                  <a:pt x="11369" y="6810"/>
                </a:cubicBezTo>
                <a:cubicBezTo>
                  <a:pt x="11484" y="7035"/>
                  <a:pt x="11670" y="7035"/>
                  <a:pt x="11785" y="6810"/>
                </a:cubicBezTo>
                <a:cubicBezTo>
                  <a:pt x="11899" y="6585"/>
                  <a:pt x="11899" y="6219"/>
                  <a:pt x="11785" y="5994"/>
                </a:cubicBezTo>
                <a:cubicBezTo>
                  <a:pt x="11727" y="5882"/>
                  <a:pt x="11652" y="5826"/>
                  <a:pt x="11577" y="5826"/>
                </a:cubicBezTo>
                <a:close/>
                <a:moveTo>
                  <a:pt x="13189" y="5826"/>
                </a:moveTo>
                <a:cubicBezTo>
                  <a:pt x="13114" y="5826"/>
                  <a:pt x="13039" y="5882"/>
                  <a:pt x="12981" y="5994"/>
                </a:cubicBezTo>
                <a:cubicBezTo>
                  <a:pt x="12867" y="6219"/>
                  <a:pt x="12867" y="6585"/>
                  <a:pt x="12981" y="6810"/>
                </a:cubicBezTo>
                <a:cubicBezTo>
                  <a:pt x="13096" y="7035"/>
                  <a:pt x="13282" y="7035"/>
                  <a:pt x="13397" y="6810"/>
                </a:cubicBezTo>
                <a:cubicBezTo>
                  <a:pt x="13511" y="6585"/>
                  <a:pt x="13511" y="6219"/>
                  <a:pt x="13397" y="5994"/>
                </a:cubicBezTo>
                <a:cubicBezTo>
                  <a:pt x="13339" y="5882"/>
                  <a:pt x="13264" y="5826"/>
                  <a:pt x="13189" y="5826"/>
                </a:cubicBezTo>
                <a:close/>
                <a:moveTo>
                  <a:pt x="14801" y="5826"/>
                </a:moveTo>
                <a:cubicBezTo>
                  <a:pt x="14726" y="5826"/>
                  <a:pt x="14651" y="5882"/>
                  <a:pt x="14593" y="5994"/>
                </a:cubicBezTo>
                <a:cubicBezTo>
                  <a:pt x="14479" y="6219"/>
                  <a:pt x="14479" y="6585"/>
                  <a:pt x="14593" y="6810"/>
                </a:cubicBezTo>
                <a:cubicBezTo>
                  <a:pt x="14708" y="7035"/>
                  <a:pt x="14894" y="7035"/>
                  <a:pt x="15009" y="6810"/>
                </a:cubicBezTo>
                <a:cubicBezTo>
                  <a:pt x="15123" y="6585"/>
                  <a:pt x="15123" y="6219"/>
                  <a:pt x="15009" y="5994"/>
                </a:cubicBezTo>
                <a:cubicBezTo>
                  <a:pt x="14951" y="5882"/>
                  <a:pt x="14876" y="5826"/>
                  <a:pt x="14801" y="5826"/>
                </a:cubicBezTo>
                <a:close/>
                <a:moveTo>
                  <a:pt x="16413" y="5826"/>
                </a:moveTo>
                <a:cubicBezTo>
                  <a:pt x="16338" y="5826"/>
                  <a:pt x="16263" y="5882"/>
                  <a:pt x="16205" y="5994"/>
                </a:cubicBezTo>
                <a:cubicBezTo>
                  <a:pt x="16091" y="6219"/>
                  <a:pt x="16091" y="6585"/>
                  <a:pt x="16205" y="6810"/>
                </a:cubicBezTo>
                <a:cubicBezTo>
                  <a:pt x="16320" y="7035"/>
                  <a:pt x="16506" y="7035"/>
                  <a:pt x="16620" y="6810"/>
                </a:cubicBezTo>
                <a:cubicBezTo>
                  <a:pt x="16735" y="6585"/>
                  <a:pt x="16735" y="6219"/>
                  <a:pt x="16620" y="5994"/>
                </a:cubicBezTo>
                <a:cubicBezTo>
                  <a:pt x="16563" y="5882"/>
                  <a:pt x="16488" y="5826"/>
                  <a:pt x="16413" y="5826"/>
                </a:cubicBezTo>
                <a:close/>
                <a:moveTo>
                  <a:pt x="18025" y="5826"/>
                </a:moveTo>
                <a:cubicBezTo>
                  <a:pt x="17950" y="5826"/>
                  <a:pt x="17875" y="5882"/>
                  <a:pt x="17817" y="5994"/>
                </a:cubicBezTo>
                <a:cubicBezTo>
                  <a:pt x="17703" y="6219"/>
                  <a:pt x="17703" y="6585"/>
                  <a:pt x="17817" y="6810"/>
                </a:cubicBezTo>
                <a:cubicBezTo>
                  <a:pt x="17932" y="7035"/>
                  <a:pt x="18118" y="7035"/>
                  <a:pt x="18232" y="6810"/>
                </a:cubicBezTo>
                <a:cubicBezTo>
                  <a:pt x="18347" y="6585"/>
                  <a:pt x="18347" y="6219"/>
                  <a:pt x="18232" y="5994"/>
                </a:cubicBezTo>
                <a:cubicBezTo>
                  <a:pt x="18175" y="5882"/>
                  <a:pt x="18100" y="5826"/>
                  <a:pt x="18025" y="5826"/>
                </a:cubicBezTo>
                <a:close/>
                <a:moveTo>
                  <a:pt x="19637" y="5826"/>
                </a:moveTo>
                <a:cubicBezTo>
                  <a:pt x="19562" y="5826"/>
                  <a:pt x="19487" y="5882"/>
                  <a:pt x="19429" y="5994"/>
                </a:cubicBezTo>
                <a:cubicBezTo>
                  <a:pt x="19315" y="6219"/>
                  <a:pt x="19315" y="6585"/>
                  <a:pt x="19429" y="6810"/>
                </a:cubicBezTo>
                <a:cubicBezTo>
                  <a:pt x="19544" y="7035"/>
                  <a:pt x="19730" y="7035"/>
                  <a:pt x="19844" y="6810"/>
                </a:cubicBezTo>
                <a:cubicBezTo>
                  <a:pt x="19959" y="6585"/>
                  <a:pt x="19959" y="6219"/>
                  <a:pt x="19844" y="5994"/>
                </a:cubicBezTo>
                <a:cubicBezTo>
                  <a:pt x="19787" y="5882"/>
                  <a:pt x="19712" y="5826"/>
                  <a:pt x="19637" y="5826"/>
                </a:cubicBezTo>
                <a:close/>
                <a:moveTo>
                  <a:pt x="21249" y="5826"/>
                </a:moveTo>
                <a:cubicBezTo>
                  <a:pt x="21174" y="5826"/>
                  <a:pt x="21099" y="5882"/>
                  <a:pt x="21041" y="5994"/>
                </a:cubicBezTo>
                <a:cubicBezTo>
                  <a:pt x="20927" y="6219"/>
                  <a:pt x="20927" y="6585"/>
                  <a:pt x="21041" y="6810"/>
                </a:cubicBezTo>
                <a:cubicBezTo>
                  <a:pt x="21156" y="7035"/>
                  <a:pt x="21342" y="7035"/>
                  <a:pt x="21456" y="6810"/>
                </a:cubicBezTo>
                <a:cubicBezTo>
                  <a:pt x="21571" y="6585"/>
                  <a:pt x="21571" y="6219"/>
                  <a:pt x="21456" y="5994"/>
                </a:cubicBezTo>
                <a:cubicBezTo>
                  <a:pt x="21399" y="5882"/>
                  <a:pt x="21324" y="5826"/>
                  <a:pt x="21249" y="5826"/>
                </a:cubicBezTo>
                <a:close/>
                <a:moveTo>
                  <a:pt x="293" y="8739"/>
                </a:moveTo>
                <a:cubicBezTo>
                  <a:pt x="218" y="8739"/>
                  <a:pt x="143" y="8795"/>
                  <a:pt x="86" y="8907"/>
                </a:cubicBezTo>
                <a:cubicBezTo>
                  <a:pt x="-29" y="9132"/>
                  <a:pt x="-29" y="9498"/>
                  <a:pt x="86" y="9723"/>
                </a:cubicBezTo>
                <a:cubicBezTo>
                  <a:pt x="200" y="9948"/>
                  <a:pt x="386" y="9948"/>
                  <a:pt x="501" y="9723"/>
                </a:cubicBezTo>
                <a:cubicBezTo>
                  <a:pt x="615" y="9498"/>
                  <a:pt x="615" y="9132"/>
                  <a:pt x="501" y="8907"/>
                </a:cubicBezTo>
                <a:cubicBezTo>
                  <a:pt x="443" y="8795"/>
                  <a:pt x="368" y="8739"/>
                  <a:pt x="293" y="8739"/>
                </a:cubicBezTo>
                <a:close/>
                <a:moveTo>
                  <a:pt x="1905" y="8739"/>
                </a:moveTo>
                <a:cubicBezTo>
                  <a:pt x="1830" y="8739"/>
                  <a:pt x="1755" y="8795"/>
                  <a:pt x="1698" y="8907"/>
                </a:cubicBezTo>
                <a:cubicBezTo>
                  <a:pt x="1583" y="9132"/>
                  <a:pt x="1583" y="9498"/>
                  <a:pt x="1698" y="9723"/>
                </a:cubicBezTo>
                <a:cubicBezTo>
                  <a:pt x="1812" y="9948"/>
                  <a:pt x="1998" y="9948"/>
                  <a:pt x="2113" y="9723"/>
                </a:cubicBezTo>
                <a:cubicBezTo>
                  <a:pt x="2227" y="9498"/>
                  <a:pt x="2227" y="9132"/>
                  <a:pt x="2113" y="8907"/>
                </a:cubicBezTo>
                <a:cubicBezTo>
                  <a:pt x="2055" y="8795"/>
                  <a:pt x="1980" y="8739"/>
                  <a:pt x="1905" y="8739"/>
                </a:cubicBezTo>
                <a:close/>
                <a:moveTo>
                  <a:pt x="3517" y="8739"/>
                </a:moveTo>
                <a:cubicBezTo>
                  <a:pt x="3442" y="8739"/>
                  <a:pt x="3367" y="8795"/>
                  <a:pt x="3310" y="8907"/>
                </a:cubicBezTo>
                <a:cubicBezTo>
                  <a:pt x="3195" y="9132"/>
                  <a:pt x="3195" y="9498"/>
                  <a:pt x="3310" y="9723"/>
                </a:cubicBezTo>
                <a:cubicBezTo>
                  <a:pt x="3424" y="9948"/>
                  <a:pt x="3610" y="9948"/>
                  <a:pt x="3725" y="9723"/>
                </a:cubicBezTo>
                <a:cubicBezTo>
                  <a:pt x="3839" y="9498"/>
                  <a:pt x="3839" y="9132"/>
                  <a:pt x="3725" y="8907"/>
                </a:cubicBezTo>
                <a:cubicBezTo>
                  <a:pt x="3667" y="8795"/>
                  <a:pt x="3592" y="8739"/>
                  <a:pt x="3517" y="8739"/>
                </a:cubicBezTo>
                <a:close/>
                <a:moveTo>
                  <a:pt x="5129" y="8739"/>
                </a:moveTo>
                <a:cubicBezTo>
                  <a:pt x="5054" y="8739"/>
                  <a:pt x="4979" y="8795"/>
                  <a:pt x="4922" y="8907"/>
                </a:cubicBezTo>
                <a:cubicBezTo>
                  <a:pt x="4807" y="9132"/>
                  <a:pt x="4807" y="9498"/>
                  <a:pt x="4922" y="9723"/>
                </a:cubicBezTo>
                <a:cubicBezTo>
                  <a:pt x="5036" y="9948"/>
                  <a:pt x="5222" y="9948"/>
                  <a:pt x="5337" y="9723"/>
                </a:cubicBezTo>
                <a:cubicBezTo>
                  <a:pt x="5451" y="9498"/>
                  <a:pt x="5451" y="9132"/>
                  <a:pt x="5337" y="8907"/>
                </a:cubicBezTo>
                <a:cubicBezTo>
                  <a:pt x="5279" y="8795"/>
                  <a:pt x="5204" y="8739"/>
                  <a:pt x="5129" y="8739"/>
                </a:cubicBezTo>
                <a:close/>
                <a:moveTo>
                  <a:pt x="6741" y="8739"/>
                </a:moveTo>
                <a:cubicBezTo>
                  <a:pt x="6666" y="8739"/>
                  <a:pt x="6591" y="8795"/>
                  <a:pt x="6533" y="8907"/>
                </a:cubicBezTo>
                <a:cubicBezTo>
                  <a:pt x="6419" y="9132"/>
                  <a:pt x="6419" y="9498"/>
                  <a:pt x="6533" y="9723"/>
                </a:cubicBezTo>
                <a:cubicBezTo>
                  <a:pt x="6648" y="9948"/>
                  <a:pt x="6834" y="9948"/>
                  <a:pt x="6949" y="9723"/>
                </a:cubicBezTo>
                <a:cubicBezTo>
                  <a:pt x="7063" y="9498"/>
                  <a:pt x="7063" y="9132"/>
                  <a:pt x="6949" y="8907"/>
                </a:cubicBezTo>
                <a:cubicBezTo>
                  <a:pt x="6891" y="8795"/>
                  <a:pt x="6816" y="8739"/>
                  <a:pt x="6741" y="8739"/>
                </a:cubicBezTo>
                <a:close/>
                <a:moveTo>
                  <a:pt x="8353" y="8739"/>
                </a:moveTo>
                <a:cubicBezTo>
                  <a:pt x="8278" y="8739"/>
                  <a:pt x="8203" y="8795"/>
                  <a:pt x="8145" y="8907"/>
                </a:cubicBezTo>
                <a:cubicBezTo>
                  <a:pt x="8031" y="9132"/>
                  <a:pt x="8031" y="9498"/>
                  <a:pt x="8145" y="9723"/>
                </a:cubicBezTo>
                <a:cubicBezTo>
                  <a:pt x="8260" y="9948"/>
                  <a:pt x="8446" y="9948"/>
                  <a:pt x="8561" y="9723"/>
                </a:cubicBezTo>
                <a:cubicBezTo>
                  <a:pt x="8675" y="9498"/>
                  <a:pt x="8675" y="9132"/>
                  <a:pt x="8561" y="8907"/>
                </a:cubicBezTo>
                <a:cubicBezTo>
                  <a:pt x="8503" y="8795"/>
                  <a:pt x="8428" y="8739"/>
                  <a:pt x="8353" y="8739"/>
                </a:cubicBezTo>
                <a:close/>
                <a:moveTo>
                  <a:pt x="9965" y="8739"/>
                </a:moveTo>
                <a:cubicBezTo>
                  <a:pt x="9890" y="8739"/>
                  <a:pt x="9815" y="8795"/>
                  <a:pt x="9757" y="8907"/>
                </a:cubicBezTo>
                <a:cubicBezTo>
                  <a:pt x="9643" y="9132"/>
                  <a:pt x="9643" y="9498"/>
                  <a:pt x="9757" y="9723"/>
                </a:cubicBezTo>
                <a:cubicBezTo>
                  <a:pt x="9872" y="9948"/>
                  <a:pt x="10058" y="9948"/>
                  <a:pt x="10173" y="9723"/>
                </a:cubicBezTo>
                <a:cubicBezTo>
                  <a:pt x="10287" y="9498"/>
                  <a:pt x="10287" y="9132"/>
                  <a:pt x="10173" y="8907"/>
                </a:cubicBezTo>
                <a:cubicBezTo>
                  <a:pt x="10115" y="8795"/>
                  <a:pt x="10040" y="8739"/>
                  <a:pt x="9965" y="8739"/>
                </a:cubicBezTo>
                <a:close/>
                <a:moveTo>
                  <a:pt x="11577" y="8739"/>
                </a:moveTo>
                <a:cubicBezTo>
                  <a:pt x="11502" y="8739"/>
                  <a:pt x="11427" y="8795"/>
                  <a:pt x="11369" y="8907"/>
                </a:cubicBezTo>
                <a:cubicBezTo>
                  <a:pt x="11255" y="9132"/>
                  <a:pt x="11255" y="9498"/>
                  <a:pt x="11369" y="9723"/>
                </a:cubicBezTo>
                <a:cubicBezTo>
                  <a:pt x="11484" y="9948"/>
                  <a:pt x="11670" y="9948"/>
                  <a:pt x="11785" y="9723"/>
                </a:cubicBezTo>
                <a:cubicBezTo>
                  <a:pt x="11899" y="9498"/>
                  <a:pt x="11899" y="9132"/>
                  <a:pt x="11785" y="8907"/>
                </a:cubicBezTo>
                <a:cubicBezTo>
                  <a:pt x="11727" y="8795"/>
                  <a:pt x="11652" y="8739"/>
                  <a:pt x="11577" y="8739"/>
                </a:cubicBezTo>
                <a:close/>
                <a:moveTo>
                  <a:pt x="13189" y="8739"/>
                </a:moveTo>
                <a:cubicBezTo>
                  <a:pt x="13114" y="8739"/>
                  <a:pt x="13039" y="8795"/>
                  <a:pt x="12981" y="8907"/>
                </a:cubicBezTo>
                <a:cubicBezTo>
                  <a:pt x="12867" y="9132"/>
                  <a:pt x="12867" y="9498"/>
                  <a:pt x="12981" y="9723"/>
                </a:cubicBezTo>
                <a:cubicBezTo>
                  <a:pt x="13096" y="9948"/>
                  <a:pt x="13282" y="9948"/>
                  <a:pt x="13397" y="9723"/>
                </a:cubicBezTo>
                <a:cubicBezTo>
                  <a:pt x="13511" y="9498"/>
                  <a:pt x="13511" y="9132"/>
                  <a:pt x="13397" y="8907"/>
                </a:cubicBezTo>
                <a:cubicBezTo>
                  <a:pt x="13339" y="8795"/>
                  <a:pt x="13264" y="8739"/>
                  <a:pt x="13189" y="8739"/>
                </a:cubicBezTo>
                <a:close/>
                <a:moveTo>
                  <a:pt x="14801" y="8739"/>
                </a:moveTo>
                <a:cubicBezTo>
                  <a:pt x="14726" y="8739"/>
                  <a:pt x="14651" y="8795"/>
                  <a:pt x="14593" y="8907"/>
                </a:cubicBezTo>
                <a:cubicBezTo>
                  <a:pt x="14479" y="9132"/>
                  <a:pt x="14479" y="9498"/>
                  <a:pt x="14593" y="9723"/>
                </a:cubicBezTo>
                <a:cubicBezTo>
                  <a:pt x="14708" y="9948"/>
                  <a:pt x="14894" y="9948"/>
                  <a:pt x="15009" y="9723"/>
                </a:cubicBezTo>
                <a:cubicBezTo>
                  <a:pt x="15123" y="9498"/>
                  <a:pt x="15123" y="9132"/>
                  <a:pt x="15009" y="8907"/>
                </a:cubicBezTo>
                <a:cubicBezTo>
                  <a:pt x="14951" y="8795"/>
                  <a:pt x="14876" y="8739"/>
                  <a:pt x="14801" y="8739"/>
                </a:cubicBezTo>
                <a:close/>
                <a:moveTo>
                  <a:pt x="16413" y="8739"/>
                </a:moveTo>
                <a:cubicBezTo>
                  <a:pt x="16338" y="8739"/>
                  <a:pt x="16263" y="8795"/>
                  <a:pt x="16205" y="8907"/>
                </a:cubicBezTo>
                <a:cubicBezTo>
                  <a:pt x="16091" y="9132"/>
                  <a:pt x="16091" y="9498"/>
                  <a:pt x="16205" y="9723"/>
                </a:cubicBezTo>
                <a:cubicBezTo>
                  <a:pt x="16320" y="9948"/>
                  <a:pt x="16506" y="9948"/>
                  <a:pt x="16620" y="9723"/>
                </a:cubicBezTo>
                <a:cubicBezTo>
                  <a:pt x="16735" y="9498"/>
                  <a:pt x="16735" y="9132"/>
                  <a:pt x="16620" y="8907"/>
                </a:cubicBezTo>
                <a:cubicBezTo>
                  <a:pt x="16563" y="8795"/>
                  <a:pt x="16488" y="8739"/>
                  <a:pt x="16413" y="8739"/>
                </a:cubicBezTo>
                <a:close/>
                <a:moveTo>
                  <a:pt x="18025" y="8739"/>
                </a:moveTo>
                <a:cubicBezTo>
                  <a:pt x="17950" y="8739"/>
                  <a:pt x="17875" y="8795"/>
                  <a:pt x="17817" y="8907"/>
                </a:cubicBezTo>
                <a:cubicBezTo>
                  <a:pt x="17703" y="9132"/>
                  <a:pt x="17703" y="9498"/>
                  <a:pt x="17817" y="9723"/>
                </a:cubicBezTo>
                <a:cubicBezTo>
                  <a:pt x="17932" y="9948"/>
                  <a:pt x="18118" y="9948"/>
                  <a:pt x="18232" y="9723"/>
                </a:cubicBezTo>
                <a:cubicBezTo>
                  <a:pt x="18347" y="9498"/>
                  <a:pt x="18347" y="9132"/>
                  <a:pt x="18232" y="8907"/>
                </a:cubicBezTo>
                <a:cubicBezTo>
                  <a:pt x="18175" y="8795"/>
                  <a:pt x="18100" y="8739"/>
                  <a:pt x="18025" y="8739"/>
                </a:cubicBezTo>
                <a:close/>
                <a:moveTo>
                  <a:pt x="19637" y="8739"/>
                </a:moveTo>
                <a:cubicBezTo>
                  <a:pt x="19562" y="8739"/>
                  <a:pt x="19487" y="8795"/>
                  <a:pt x="19429" y="8907"/>
                </a:cubicBezTo>
                <a:cubicBezTo>
                  <a:pt x="19315" y="9132"/>
                  <a:pt x="19315" y="9498"/>
                  <a:pt x="19429" y="9723"/>
                </a:cubicBezTo>
                <a:cubicBezTo>
                  <a:pt x="19544" y="9948"/>
                  <a:pt x="19730" y="9948"/>
                  <a:pt x="19844" y="9723"/>
                </a:cubicBezTo>
                <a:cubicBezTo>
                  <a:pt x="19959" y="9498"/>
                  <a:pt x="19959" y="9132"/>
                  <a:pt x="19844" y="8907"/>
                </a:cubicBezTo>
                <a:cubicBezTo>
                  <a:pt x="19787" y="8795"/>
                  <a:pt x="19712" y="8739"/>
                  <a:pt x="19637" y="8739"/>
                </a:cubicBezTo>
                <a:close/>
                <a:moveTo>
                  <a:pt x="21249" y="8739"/>
                </a:moveTo>
                <a:cubicBezTo>
                  <a:pt x="21174" y="8739"/>
                  <a:pt x="21099" y="8795"/>
                  <a:pt x="21041" y="8907"/>
                </a:cubicBezTo>
                <a:cubicBezTo>
                  <a:pt x="20927" y="9132"/>
                  <a:pt x="20927" y="9498"/>
                  <a:pt x="21041" y="9723"/>
                </a:cubicBezTo>
                <a:cubicBezTo>
                  <a:pt x="21156" y="9948"/>
                  <a:pt x="21342" y="9948"/>
                  <a:pt x="21456" y="9723"/>
                </a:cubicBezTo>
                <a:cubicBezTo>
                  <a:pt x="21571" y="9498"/>
                  <a:pt x="21571" y="9132"/>
                  <a:pt x="21456" y="8907"/>
                </a:cubicBezTo>
                <a:cubicBezTo>
                  <a:pt x="21399" y="8795"/>
                  <a:pt x="21324" y="8739"/>
                  <a:pt x="21249" y="8739"/>
                </a:cubicBezTo>
                <a:close/>
                <a:moveTo>
                  <a:pt x="293" y="11652"/>
                </a:moveTo>
                <a:cubicBezTo>
                  <a:pt x="218" y="11652"/>
                  <a:pt x="143" y="11708"/>
                  <a:pt x="86" y="11820"/>
                </a:cubicBezTo>
                <a:cubicBezTo>
                  <a:pt x="-29" y="12045"/>
                  <a:pt x="-29" y="12411"/>
                  <a:pt x="86" y="12636"/>
                </a:cubicBezTo>
                <a:cubicBezTo>
                  <a:pt x="200" y="12861"/>
                  <a:pt x="386" y="12861"/>
                  <a:pt x="501" y="12636"/>
                </a:cubicBezTo>
                <a:cubicBezTo>
                  <a:pt x="615" y="12411"/>
                  <a:pt x="615" y="12045"/>
                  <a:pt x="501" y="11820"/>
                </a:cubicBezTo>
                <a:cubicBezTo>
                  <a:pt x="443" y="11708"/>
                  <a:pt x="368" y="11652"/>
                  <a:pt x="293" y="11652"/>
                </a:cubicBezTo>
                <a:close/>
                <a:moveTo>
                  <a:pt x="1905" y="11652"/>
                </a:moveTo>
                <a:cubicBezTo>
                  <a:pt x="1830" y="11652"/>
                  <a:pt x="1755" y="11708"/>
                  <a:pt x="1698" y="11820"/>
                </a:cubicBezTo>
                <a:cubicBezTo>
                  <a:pt x="1583" y="12045"/>
                  <a:pt x="1583" y="12411"/>
                  <a:pt x="1698" y="12636"/>
                </a:cubicBezTo>
                <a:cubicBezTo>
                  <a:pt x="1812" y="12861"/>
                  <a:pt x="1998" y="12861"/>
                  <a:pt x="2113" y="12636"/>
                </a:cubicBezTo>
                <a:cubicBezTo>
                  <a:pt x="2227" y="12411"/>
                  <a:pt x="2227" y="12045"/>
                  <a:pt x="2113" y="11820"/>
                </a:cubicBezTo>
                <a:cubicBezTo>
                  <a:pt x="2055" y="11708"/>
                  <a:pt x="1980" y="11652"/>
                  <a:pt x="1905" y="11652"/>
                </a:cubicBezTo>
                <a:close/>
                <a:moveTo>
                  <a:pt x="3517" y="11652"/>
                </a:moveTo>
                <a:cubicBezTo>
                  <a:pt x="3442" y="11652"/>
                  <a:pt x="3367" y="11708"/>
                  <a:pt x="3310" y="11820"/>
                </a:cubicBezTo>
                <a:cubicBezTo>
                  <a:pt x="3195" y="12045"/>
                  <a:pt x="3195" y="12411"/>
                  <a:pt x="3310" y="12636"/>
                </a:cubicBezTo>
                <a:cubicBezTo>
                  <a:pt x="3424" y="12861"/>
                  <a:pt x="3610" y="12861"/>
                  <a:pt x="3725" y="12636"/>
                </a:cubicBezTo>
                <a:cubicBezTo>
                  <a:pt x="3839" y="12411"/>
                  <a:pt x="3839" y="12045"/>
                  <a:pt x="3725" y="11820"/>
                </a:cubicBezTo>
                <a:cubicBezTo>
                  <a:pt x="3667" y="11708"/>
                  <a:pt x="3592" y="11652"/>
                  <a:pt x="3517" y="11652"/>
                </a:cubicBezTo>
                <a:close/>
                <a:moveTo>
                  <a:pt x="5129" y="11652"/>
                </a:moveTo>
                <a:cubicBezTo>
                  <a:pt x="5054" y="11652"/>
                  <a:pt x="4979" y="11708"/>
                  <a:pt x="4922" y="11820"/>
                </a:cubicBezTo>
                <a:cubicBezTo>
                  <a:pt x="4807" y="12045"/>
                  <a:pt x="4807" y="12411"/>
                  <a:pt x="4922" y="12636"/>
                </a:cubicBezTo>
                <a:cubicBezTo>
                  <a:pt x="5036" y="12861"/>
                  <a:pt x="5222" y="12861"/>
                  <a:pt x="5337" y="12636"/>
                </a:cubicBezTo>
                <a:cubicBezTo>
                  <a:pt x="5451" y="12411"/>
                  <a:pt x="5451" y="12045"/>
                  <a:pt x="5337" y="11820"/>
                </a:cubicBezTo>
                <a:cubicBezTo>
                  <a:pt x="5279" y="11708"/>
                  <a:pt x="5204" y="11652"/>
                  <a:pt x="5129" y="11652"/>
                </a:cubicBezTo>
                <a:close/>
                <a:moveTo>
                  <a:pt x="6741" y="11652"/>
                </a:moveTo>
                <a:cubicBezTo>
                  <a:pt x="6666" y="11652"/>
                  <a:pt x="6591" y="11708"/>
                  <a:pt x="6533" y="11820"/>
                </a:cubicBezTo>
                <a:cubicBezTo>
                  <a:pt x="6419" y="12045"/>
                  <a:pt x="6419" y="12411"/>
                  <a:pt x="6533" y="12636"/>
                </a:cubicBezTo>
                <a:cubicBezTo>
                  <a:pt x="6648" y="12861"/>
                  <a:pt x="6834" y="12861"/>
                  <a:pt x="6949" y="12636"/>
                </a:cubicBezTo>
                <a:cubicBezTo>
                  <a:pt x="7063" y="12411"/>
                  <a:pt x="7063" y="12045"/>
                  <a:pt x="6949" y="11820"/>
                </a:cubicBezTo>
                <a:cubicBezTo>
                  <a:pt x="6891" y="11708"/>
                  <a:pt x="6816" y="11652"/>
                  <a:pt x="6741" y="11652"/>
                </a:cubicBezTo>
                <a:close/>
                <a:moveTo>
                  <a:pt x="8353" y="11652"/>
                </a:moveTo>
                <a:cubicBezTo>
                  <a:pt x="8278" y="11652"/>
                  <a:pt x="8203" y="11708"/>
                  <a:pt x="8145" y="11820"/>
                </a:cubicBezTo>
                <a:cubicBezTo>
                  <a:pt x="8031" y="12045"/>
                  <a:pt x="8031" y="12411"/>
                  <a:pt x="8145" y="12636"/>
                </a:cubicBezTo>
                <a:cubicBezTo>
                  <a:pt x="8260" y="12861"/>
                  <a:pt x="8446" y="12861"/>
                  <a:pt x="8561" y="12636"/>
                </a:cubicBezTo>
                <a:cubicBezTo>
                  <a:pt x="8675" y="12411"/>
                  <a:pt x="8675" y="12045"/>
                  <a:pt x="8561" y="11820"/>
                </a:cubicBezTo>
                <a:cubicBezTo>
                  <a:pt x="8503" y="11708"/>
                  <a:pt x="8428" y="11652"/>
                  <a:pt x="8353" y="11652"/>
                </a:cubicBezTo>
                <a:close/>
                <a:moveTo>
                  <a:pt x="9965" y="11652"/>
                </a:moveTo>
                <a:cubicBezTo>
                  <a:pt x="9890" y="11652"/>
                  <a:pt x="9815" y="11708"/>
                  <a:pt x="9757" y="11820"/>
                </a:cubicBezTo>
                <a:cubicBezTo>
                  <a:pt x="9643" y="12045"/>
                  <a:pt x="9643" y="12411"/>
                  <a:pt x="9757" y="12636"/>
                </a:cubicBezTo>
                <a:cubicBezTo>
                  <a:pt x="9872" y="12861"/>
                  <a:pt x="10058" y="12861"/>
                  <a:pt x="10173" y="12636"/>
                </a:cubicBezTo>
                <a:cubicBezTo>
                  <a:pt x="10287" y="12411"/>
                  <a:pt x="10287" y="12045"/>
                  <a:pt x="10173" y="11820"/>
                </a:cubicBezTo>
                <a:cubicBezTo>
                  <a:pt x="10115" y="11708"/>
                  <a:pt x="10040" y="11652"/>
                  <a:pt x="9965" y="11652"/>
                </a:cubicBezTo>
                <a:close/>
                <a:moveTo>
                  <a:pt x="11577" y="11652"/>
                </a:moveTo>
                <a:cubicBezTo>
                  <a:pt x="11502" y="11652"/>
                  <a:pt x="11427" y="11708"/>
                  <a:pt x="11369" y="11820"/>
                </a:cubicBezTo>
                <a:cubicBezTo>
                  <a:pt x="11255" y="12045"/>
                  <a:pt x="11255" y="12411"/>
                  <a:pt x="11369" y="12636"/>
                </a:cubicBezTo>
                <a:cubicBezTo>
                  <a:pt x="11484" y="12861"/>
                  <a:pt x="11670" y="12861"/>
                  <a:pt x="11785" y="12636"/>
                </a:cubicBezTo>
                <a:cubicBezTo>
                  <a:pt x="11899" y="12411"/>
                  <a:pt x="11899" y="12045"/>
                  <a:pt x="11785" y="11820"/>
                </a:cubicBezTo>
                <a:cubicBezTo>
                  <a:pt x="11727" y="11708"/>
                  <a:pt x="11652" y="11652"/>
                  <a:pt x="11577" y="11652"/>
                </a:cubicBezTo>
                <a:close/>
                <a:moveTo>
                  <a:pt x="13189" y="11652"/>
                </a:moveTo>
                <a:cubicBezTo>
                  <a:pt x="13114" y="11652"/>
                  <a:pt x="13039" y="11708"/>
                  <a:pt x="12981" y="11820"/>
                </a:cubicBezTo>
                <a:cubicBezTo>
                  <a:pt x="12867" y="12045"/>
                  <a:pt x="12867" y="12411"/>
                  <a:pt x="12981" y="12636"/>
                </a:cubicBezTo>
                <a:cubicBezTo>
                  <a:pt x="13096" y="12861"/>
                  <a:pt x="13282" y="12861"/>
                  <a:pt x="13397" y="12636"/>
                </a:cubicBezTo>
                <a:cubicBezTo>
                  <a:pt x="13511" y="12411"/>
                  <a:pt x="13511" y="12045"/>
                  <a:pt x="13397" y="11820"/>
                </a:cubicBezTo>
                <a:cubicBezTo>
                  <a:pt x="13339" y="11708"/>
                  <a:pt x="13264" y="11652"/>
                  <a:pt x="13189" y="11652"/>
                </a:cubicBezTo>
                <a:close/>
                <a:moveTo>
                  <a:pt x="14801" y="11652"/>
                </a:moveTo>
                <a:cubicBezTo>
                  <a:pt x="14726" y="11652"/>
                  <a:pt x="14651" y="11708"/>
                  <a:pt x="14593" y="11820"/>
                </a:cubicBezTo>
                <a:cubicBezTo>
                  <a:pt x="14479" y="12045"/>
                  <a:pt x="14479" y="12411"/>
                  <a:pt x="14593" y="12636"/>
                </a:cubicBezTo>
                <a:cubicBezTo>
                  <a:pt x="14708" y="12861"/>
                  <a:pt x="14894" y="12861"/>
                  <a:pt x="15009" y="12636"/>
                </a:cubicBezTo>
                <a:cubicBezTo>
                  <a:pt x="15123" y="12411"/>
                  <a:pt x="15123" y="12045"/>
                  <a:pt x="15009" y="11820"/>
                </a:cubicBezTo>
                <a:cubicBezTo>
                  <a:pt x="14951" y="11708"/>
                  <a:pt x="14876" y="11652"/>
                  <a:pt x="14801" y="11652"/>
                </a:cubicBezTo>
                <a:close/>
                <a:moveTo>
                  <a:pt x="16413" y="11652"/>
                </a:moveTo>
                <a:cubicBezTo>
                  <a:pt x="16338" y="11652"/>
                  <a:pt x="16263" y="11708"/>
                  <a:pt x="16205" y="11820"/>
                </a:cubicBezTo>
                <a:cubicBezTo>
                  <a:pt x="16091" y="12045"/>
                  <a:pt x="16091" y="12411"/>
                  <a:pt x="16205" y="12636"/>
                </a:cubicBezTo>
                <a:cubicBezTo>
                  <a:pt x="16320" y="12861"/>
                  <a:pt x="16506" y="12861"/>
                  <a:pt x="16620" y="12636"/>
                </a:cubicBezTo>
                <a:cubicBezTo>
                  <a:pt x="16735" y="12411"/>
                  <a:pt x="16735" y="12045"/>
                  <a:pt x="16620" y="11820"/>
                </a:cubicBezTo>
                <a:cubicBezTo>
                  <a:pt x="16563" y="11708"/>
                  <a:pt x="16488" y="11652"/>
                  <a:pt x="16413" y="11652"/>
                </a:cubicBezTo>
                <a:close/>
                <a:moveTo>
                  <a:pt x="18025" y="11652"/>
                </a:moveTo>
                <a:cubicBezTo>
                  <a:pt x="17950" y="11652"/>
                  <a:pt x="17875" y="11708"/>
                  <a:pt x="17817" y="11820"/>
                </a:cubicBezTo>
                <a:cubicBezTo>
                  <a:pt x="17703" y="12045"/>
                  <a:pt x="17703" y="12411"/>
                  <a:pt x="17817" y="12636"/>
                </a:cubicBezTo>
                <a:cubicBezTo>
                  <a:pt x="17932" y="12861"/>
                  <a:pt x="18118" y="12861"/>
                  <a:pt x="18232" y="12636"/>
                </a:cubicBezTo>
                <a:cubicBezTo>
                  <a:pt x="18347" y="12411"/>
                  <a:pt x="18347" y="12045"/>
                  <a:pt x="18232" y="11820"/>
                </a:cubicBezTo>
                <a:cubicBezTo>
                  <a:pt x="18175" y="11708"/>
                  <a:pt x="18100" y="11652"/>
                  <a:pt x="18025" y="11652"/>
                </a:cubicBezTo>
                <a:close/>
                <a:moveTo>
                  <a:pt x="19637" y="11652"/>
                </a:moveTo>
                <a:cubicBezTo>
                  <a:pt x="19562" y="11652"/>
                  <a:pt x="19487" y="11708"/>
                  <a:pt x="19429" y="11820"/>
                </a:cubicBezTo>
                <a:cubicBezTo>
                  <a:pt x="19315" y="12045"/>
                  <a:pt x="19315" y="12411"/>
                  <a:pt x="19429" y="12636"/>
                </a:cubicBezTo>
                <a:cubicBezTo>
                  <a:pt x="19544" y="12861"/>
                  <a:pt x="19730" y="12861"/>
                  <a:pt x="19844" y="12636"/>
                </a:cubicBezTo>
                <a:cubicBezTo>
                  <a:pt x="19959" y="12411"/>
                  <a:pt x="19959" y="12045"/>
                  <a:pt x="19844" y="11820"/>
                </a:cubicBezTo>
                <a:cubicBezTo>
                  <a:pt x="19787" y="11708"/>
                  <a:pt x="19712" y="11652"/>
                  <a:pt x="19637" y="11652"/>
                </a:cubicBezTo>
                <a:close/>
                <a:moveTo>
                  <a:pt x="21249" y="11652"/>
                </a:moveTo>
                <a:cubicBezTo>
                  <a:pt x="21174" y="11652"/>
                  <a:pt x="21099" y="11708"/>
                  <a:pt x="21041" y="11820"/>
                </a:cubicBezTo>
                <a:cubicBezTo>
                  <a:pt x="20927" y="12045"/>
                  <a:pt x="20927" y="12411"/>
                  <a:pt x="21041" y="12636"/>
                </a:cubicBezTo>
                <a:cubicBezTo>
                  <a:pt x="21156" y="12861"/>
                  <a:pt x="21342" y="12861"/>
                  <a:pt x="21456" y="12636"/>
                </a:cubicBezTo>
                <a:cubicBezTo>
                  <a:pt x="21571" y="12411"/>
                  <a:pt x="21571" y="12045"/>
                  <a:pt x="21456" y="11820"/>
                </a:cubicBezTo>
                <a:cubicBezTo>
                  <a:pt x="21399" y="11708"/>
                  <a:pt x="21324" y="11652"/>
                  <a:pt x="21249" y="11652"/>
                </a:cubicBezTo>
                <a:close/>
                <a:moveTo>
                  <a:pt x="293" y="14565"/>
                </a:moveTo>
                <a:cubicBezTo>
                  <a:pt x="218" y="14565"/>
                  <a:pt x="143" y="14621"/>
                  <a:pt x="86" y="14734"/>
                </a:cubicBezTo>
                <a:cubicBezTo>
                  <a:pt x="-29" y="14959"/>
                  <a:pt x="-29" y="15324"/>
                  <a:pt x="86" y="15549"/>
                </a:cubicBezTo>
                <a:cubicBezTo>
                  <a:pt x="200" y="15774"/>
                  <a:pt x="386" y="15774"/>
                  <a:pt x="501" y="15549"/>
                </a:cubicBezTo>
                <a:cubicBezTo>
                  <a:pt x="615" y="15324"/>
                  <a:pt x="615" y="14959"/>
                  <a:pt x="501" y="14734"/>
                </a:cubicBezTo>
                <a:cubicBezTo>
                  <a:pt x="443" y="14621"/>
                  <a:pt x="368" y="14565"/>
                  <a:pt x="293" y="14565"/>
                </a:cubicBezTo>
                <a:close/>
                <a:moveTo>
                  <a:pt x="1905" y="14565"/>
                </a:moveTo>
                <a:cubicBezTo>
                  <a:pt x="1830" y="14565"/>
                  <a:pt x="1755" y="14621"/>
                  <a:pt x="1698" y="14734"/>
                </a:cubicBezTo>
                <a:cubicBezTo>
                  <a:pt x="1583" y="14959"/>
                  <a:pt x="1583" y="15324"/>
                  <a:pt x="1698" y="15549"/>
                </a:cubicBezTo>
                <a:cubicBezTo>
                  <a:pt x="1812" y="15774"/>
                  <a:pt x="1998" y="15774"/>
                  <a:pt x="2113" y="15549"/>
                </a:cubicBezTo>
                <a:cubicBezTo>
                  <a:pt x="2227" y="15324"/>
                  <a:pt x="2227" y="14959"/>
                  <a:pt x="2113" y="14734"/>
                </a:cubicBezTo>
                <a:cubicBezTo>
                  <a:pt x="2055" y="14621"/>
                  <a:pt x="1980" y="14565"/>
                  <a:pt x="1905" y="14565"/>
                </a:cubicBezTo>
                <a:close/>
                <a:moveTo>
                  <a:pt x="3517" y="14565"/>
                </a:moveTo>
                <a:cubicBezTo>
                  <a:pt x="3442" y="14565"/>
                  <a:pt x="3367" y="14621"/>
                  <a:pt x="3310" y="14734"/>
                </a:cubicBezTo>
                <a:cubicBezTo>
                  <a:pt x="3195" y="14959"/>
                  <a:pt x="3195" y="15324"/>
                  <a:pt x="3310" y="15549"/>
                </a:cubicBezTo>
                <a:cubicBezTo>
                  <a:pt x="3424" y="15774"/>
                  <a:pt x="3610" y="15774"/>
                  <a:pt x="3725" y="15549"/>
                </a:cubicBezTo>
                <a:cubicBezTo>
                  <a:pt x="3839" y="15324"/>
                  <a:pt x="3839" y="14959"/>
                  <a:pt x="3725" y="14734"/>
                </a:cubicBezTo>
                <a:cubicBezTo>
                  <a:pt x="3667" y="14621"/>
                  <a:pt x="3592" y="14565"/>
                  <a:pt x="3517" y="14565"/>
                </a:cubicBezTo>
                <a:close/>
                <a:moveTo>
                  <a:pt x="5129" y="14565"/>
                </a:moveTo>
                <a:cubicBezTo>
                  <a:pt x="5054" y="14565"/>
                  <a:pt x="4979" y="14621"/>
                  <a:pt x="4922" y="14734"/>
                </a:cubicBezTo>
                <a:cubicBezTo>
                  <a:pt x="4807" y="14959"/>
                  <a:pt x="4807" y="15324"/>
                  <a:pt x="4922" y="15549"/>
                </a:cubicBezTo>
                <a:cubicBezTo>
                  <a:pt x="5036" y="15774"/>
                  <a:pt x="5222" y="15774"/>
                  <a:pt x="5337" y="15549"/>
                </a:cubicBezTo>
                <a:cubicBezTo>
                  <a:pt x="5451" y="15324"/>
                  <a:pt x="5451" y="14959"/>
                  <a:pt x="5337" y="14734"/>
                </a:cubicBezTo>
                <a:cubicBezTo>
                  <a:pt x="5279" y="14621"/>
                  <a:pt x="5204" y="14565"/>
                  <a:pt x="5129" y="14565"/>
                </a:cubicBezTo>
                <a:close/>
                <a:moveTo>
                  <a:pt x="6741" y="14565"/>
                </a:moveTo>
                <a:cubicBezTo>
                  <a:pt x="6666" y="14565"/>
                  <a:pt x="6591" y="14621"/>
                  <a:pt x="6533" y="14734"/>
                </a:cubicBezTo>
                <a:cubicBezTo>
                  <a:pt x="6419" y="14959"/>
                  <a:pt x="6419" y="15324"/>
                  <a:pt x="6533" y="15549"/>
                </a:cubicBezTo>
                <a:cubicBezTo>
                  <a:pt x="6648" y="15774"/>
                  <a:pt x="6834" y="15774"/>
                  <a:pt x="6949" y="15549"/>
                </a:cubicBezTo>
                <a:cubicBezTo>
                  <a:pt x="7063" y="15324"/>
                  <a:pt x="7063" y="14959"/>
                  <a:pt x="6949" y="14734"/>
                </a:cubicBezTo>
                <a:cubicBezTo>
                  <a:pt x="6891" y="14621"/>
                  <a:pt x="6816" y="14565"/>
                  <a:pt x="6741" y="14565"/>
                </a:cubicBezTo>
                <a:close/>
                <a:moveTo>
                  <a:pt x="8353" y="14565"/>
                </a:moveTo>
                <a:cubicBezTo>
                  <a:pt x="8278" y="14565"/>
                  <a:pt x="8203" y="14621"/>
                  <a:pt x="8145" y="14734"/>
                </a:cubicBezTo>
                <a:cubicBezTo>
                  <a:pt x="8031" y="14959"/>
                  <a:pt x="8031" y="15324"/>
                  <a:pt x="8145" y="15549"/>
                </a:cubicBezTo>
                <a:cubicBezTo>
                  <a:pt x="8260" y="15774"/>
                  <a:pt x="8446" y="15774"/>
                  <a:pt x="8561" y="15549"/>
                </a:cubicBezTo>
                <a:cubicBezTo>
                  <a:pt x="8675" y="15324"/>
                  <a:pt x="8675" y="14959"/>
                  <a:pt x="8561" y="14734"/>
                </a:cubicBezTo>
                <a:cubicBezTo>
                  <a:pt x="8503" y="14621"/>
                  <a:pt x="8428" y="14565"/>
                  <a:pt x="8353" y="14565"/>
                </a:cubicBezTo>
                <a:close/>
                <a:moveTo>
                  <a:pt x="9965" y="14565"/>
                </a:moveTo>
                <a:cubicBezTo>
                  <a:pt x="9890" y="14565"/>
                  <a:pt x="9815" y="14621"/>
                  <a:pt x="9757" y="14734"/>
                </a:cubicBezTo>
                <a:cubicBezTo>
                  <a:pt x="9643" y="14959"/>
                  <a:pt x="9643" y="15324"/>
                  <a:pt x="9757" y="15549"/>
                </a:cubicBezTo>
                <a:cubicBezTo>
                  <a:pt x="9872" y="15774"/>
                  <a:pt x="10058" y="15774"/>
                  <a:pt x="10173" y="15549"/>
                </a:cubicBezTo>
                <a:cubicBezTo>
                  <a:pt x="10287" y="15324"/>
                  <a:pt x="10287" y="14959"/>
                  <a:pt x="10173" y="14734"/>
                </a:cubicBezTo>
                <a:cubicBezTo>
                  <a:pt x="10115" y="14621"/>
                  <a:pt x="10040" y="14565"/>
                  <a:pt x="9965" y="14565"/>
                </a:cubicBezTo>
                <a:close/>
                <a:moveTo>
                  <a:pt x="11577" y="14565"/>
                </a:moveTo>
                <a:cubicBezTo>
                  <a:pt x="11502" y="14565"/>
                  <a:pt x="11427" y="14621"/>
                  <a:pt x="11369" y="14734"/>
                </a:cubicBezTo>
                <a:cubicBezTo>
                  <a:pt x="11255" y="14959"/>
                  <a:pt x="11255" y="15324"/>
                  <a:pt x="11369" y="15549"/>
                </a:cubicBezTo>
                <a:cubicBezTo>
                  <a:pt x="11484" y="15774"/>
                  <a:pt x="11670" y="15774"/>
                  <a:pt x="11785" y="15549"/>
                </a:cubicBezTo>
                <a:cubicBezTo>
                  <a:pt x="11899" y="15324"/>
                  <a:pt x="11899" y="14959"/>
                  <a:pt x="11785" y="14734"/>
                </a:cubicBezTo>
                <a:cubicBezTo>
                  <a:pt x="11727" y="14621"/>
                  <a:pt x="11652" y="14565"/>
                  <a:pt x="11577" y="14565"/>
                </a:cubicBezTo>
                <a:close/>
                <a:moveTo>
                  <a:pt x="13189" y="14565"/>
                </a:moveTo>
                <a:cubicBezTo>
                  <a:pt x="13114" y="14565"/>
                  <a:pt x="13039" y="14621"/>
                  <a:pt x="12981" y="14734"/>
                </a:cubicBezTo>
                <a:cubicBezTo>
                  <a:pt x="12867" y="14959"/>
                  <a:pt x="12867" y="15324"/>
                  <a:pt x="12981" y="15549"/>
                </a:cubicBezTo>
                <a:cubicBezTo>
                  <a:pt x="13096" y="15774"/>
                  <a:pt x="13282" y="15774"/>
                  <a:pt x="13397" y="15549"/>
                </a:cubicBezTo>
                <a:cubicBezTo>
                  <a:pt x="13511" y="15324"/>
                  <a:pt x="13511" y="14959"/>
                  <a:pt x="13397" y="14734"/>
                </a:cubicBezTo>
                <a:cubicBezTo>
                  <a:pt x="13339" y="14621"/>
                  <a:pt x="13264" y="14565"/>
                  <a:pt x="13189" y="14565"/>
                </a:cubicBezTo>
                <a:close/>
                <a:moveTo>
                  <a:pt x="14801" y="14565"/>
                </a:moveTo>
                <a:cubicBezTo>
                  <a:pt x="14726" y="14565"/>
                  <a:pt x="14651" y="14621"/>
                  <a:pt x="14593" y="14734"/>
                </a:cubicBezTo>
                <a:cubicBezTo>
                  <a:pt x="14479" y="14959"/>
                  <a:pt x="14479" y="15324"/>
                  <a:pt x="14593" y="15549"/>
                </a:cubicBezTo>
                <a:cubicBezTo>
                  <a:pt x="14708" y="15774"/>
                  <a:pt x="14894" y="15774"/>
                  <a:pt x="15009" y="15549"/>
                </a:cubicBezTo>
                <a:cubicBezTo>
                  <a:pt x="15123" y="15324"/>
                  <a:pt x="15123" y="14959"/>
                  <a:pt x="15009" y="14734"/>
                </a:cubicBezTo>
                <a:cubicBezTo>
                  <a:pt x="14951" y="14621"/>
                  <a:pt x="14876" y="14565"/>
                  <a:pt x="14801" y="14565"/>
                </a:cubicBezTo>
                <a:close/>
                <a:moveTo>
                  <a:pt x="16413" y="14565"/>
                </a:moveTo>
                <a:cubicBezTo>
                  <a:pt x="16338" y="14565"/>
                  <a:pt x="16263" y="14621"/>
                  <a:pt x="16205" y="14734"/>
                </a:cubicBezTo>
                <a:cubicBezTo>
                  <a:pt x="16091" y="14959"/>
                  <a:pt x="16091" y="15324"/>
                  <a:pt x="16205" y="15549"/>
                </a:cubicBezTo>
                <a:cubicBezTo>
                  <a:pt x="16320" y="15774"/>
                  <a:pt x="16506" y="15774"/>
                  <a:pt x="16620" y="15549"/>
                </a:cubicBezTo>
                <a:cubicBezTo>
                  <a:pt x="16735" y="15324"/>
                  <a:pt x="16735" y="14959"/>
                  <a:pt x="16620" y="14734"/>
                </a:cubicBezTo>
                <a:cubicBezTo>
                  <a:pt x="16563" y="14621"/>
                  <a:pt x="16488" y="14565"/>
                  <a:pt x="16413" y="14565"/>
                </a:cubicBezTo>
                <a:close/>
                <a:moveTo>
                  <a:pt x="18025" y="14565"/>
                </a:moveTo>
                <a:cubicBezTo>
                  <a:pt x="17950" y="14565"/>
                  <a:pt x="17875" y="14621"/>
                  <a:pt x="17817" y="14734"/>
                </a:cubicBezTo>
                <a:cubicBezTo>
                  <a:pt x="17703" y="14959"/>
                  <a:pt x="17703" y="15324"/>
                  <a:pt x="17817" y="15549"/>
                </a:cubicBezTo>
                <a:cubicBezTo>
                  <a:pt x="17932" y="15774"/>
                  <a:pt x="18118" y="15774"/>
                  <a:pt x="18232" y="15549"/>
                </a:cubicBezTo>
                <a:cubicBezTo>
                  <a:pt x="18347" y="15324"/>
                  <a:pt x="18347" y="14959"/>
                  <a:pt x="18232" y="14734"/>
                </a:cubicBezTo>
                <a:cubicBezTo>
                  <a:pt x="18175" y="14621"/>
                  <a:pt x="18100" y="14565"/>
                  <a:pt x="18025" y="14565"/>
                </a:cubicBezTo>
                <a:close/>
                <a:moveTo>
                  <a:pt x="19637" y="14565"/>
                </a:moveTo>
                <a:cubicBezTo>
                  <a:pt x="19562" y="14565"/>
                  <a:pt x="19487" y="14621"/>
                  <a:pt x="19429" y="14734"/>
                </a:cubicBezTo>
                <a:cubicBezTo>
                  <a:pt x="19315" y="14959"/>
                  <a:pt x="19315" y="15324"/>
                  <a:pt x="19429" y="15549"/>
                </a:cubicBezTo>
                <a:cubicBezTo>
                  <a:pt x="19544" y="15774"/>
                  <a:pt x="19730" y="15774"/>
                  <a:pt x="19844" y="15549"/>
                </a:cubicBezTo>
                <a:cubicBezTo>
                  <a:pt x="19959" y="15324"/>
                  <a:pt x="19959" y="14959"/>
                  <a:pt x="19844" y="14734"/>
                </a:cubicBezTo>
                <a:cubicBezTo>
                  <a:pt x="19787" y="14621"/>
                  <a:pt x="19712" y="14565"/>
                  <a:pt x="19637" y="14565"/>
                </a:cubicBezTo>
                <a:close/>
                <a:moveTo>
                  <a:pt x="21249" y="14565"/>
                </a:moveTo>
                <a:cubicBezTo>
                  <a:pt x="21174" y="14565"/>
                  <a:pt x="21099" y="14621"/>
                  <a:pt x="21041" y="14734"/>
                </a:cubicBezTo>
                <a:cubicBezTo>
                  <a:pt x="20927" y="14959"/>
                  <a:pt x="20927" y="15324"/>
                  <a:pt x="21041" y="15549"/>
                </a:cubicBezTo>
                <a:cubicBezTo>
                  <a:pt x="21156" y="15774"/>
                  <a:pt x="21342" y="15774"/>
                  <a:pt x="21456" y="15549"/>
                </a:cubicBezTo>
                <a:cubicBezTo>
                  <a:pt x="21571" y="15324"/>
                  <a:pt x="21571" y="14959"/>
                  <a:pt x="21456" y="14734"/>
                </a:cubicBezTo>
                <a:cubicBezTo>
                  <a:pt x="21399" y="14621"/>
                  <a:pt x="21324" y="14565"/>
                  <a:pt x="21249" y="14565"/>
                </a:cubicBezTo>
                <a:close/>
                <a:moveTo>
                  <a:pt x="293" y="17478"/>
                </a:moveTo>
                <a:cubicBezTo>
                  <a:pt x="218" y="17478"/>
                  <a:pt x="143" y="17534"/>
                  <a:pt x="86" y="17647"/>
                </a:cubicBezTo>
                <a:cubicBezTo>
                  <a:pt x="-29" y="17872"/>
                  <a:pt x="-29" y="18237"/>
                  <a:pt x="86" y="18462"/>
                </a:cubicBezTo>
                <a:cubicBezTo>
                  <a:pt x="200" y="18687"/>
                  <a:pt x="386" y="18687"/>
                  <a:pt x="501" y="18462"/>
                </a:cubicBezTo>
                <a:cubicBezTo>
                  <a:pt x="615" y="18237"/>
                  <a:pt x="615" y="17872"/>
                  <a:pt x="501" y="17647"/>
                </a:cubicBezTo>
                <a:cubicBezTo>
                  <a:pt x="443" y="17534"/>
                  <a:pt x="368" y="17478"/>
                  <a:pt x="293" y="17478"/>
                </a:cubicBezTo>
                <a:close/>
                <a:moveTo>
                  <a:pt x="1905" y="17478"/>
                </a:moveTo>
                <a:cubicBezTo>
                  <a:pt x="1830" y="17478"/>
                  <a:pt x="1755" y="17534"/>
                  <a:pt x="1698" y="17647"/>
                </a:cubicBezTo>
                <a:cubicBezTo>
                  <a:pt x="1583" y="17872"/>
                  <a:pt x="1583" y="18237"/>
                  <a:pt x="1698" y="18462"/>
                </a:cubicBezTo>
                <a:cubicBezTo>
                  <a:pt x="1812" y="18687"/>
                  <a:pt x="1998" y="18687"/>
                  <a:pt x="2113" y="18462"/>
                </a:cubicBezTo>
                <a:cubicBezTo>
                  <a:pt x="2227" y="18237"/>
                  <a:pt x="2227" y="17872"/>
                  <a:pt x="2113" y="17647"/>
                </a:cubicBezTo>
                <a:cubicBezTo>
                  <a:pt x="2055" y="17534"/>
                  <a:pt x="1980" y="17478"/>
                  <a:pt x="1905" y="17478"/>
                </a:cubicBezTo>
                <a:close/>
                <a:moveTo>
                  <a:pt x="3517" y="17478"/>
                </a:moveTo>
                <a:cubicBezTo>
                  <a:pt x="3442" y="17478"/>
                  <a:pt x="3367" y="17534"/>
                  <a:pt x="3310" y="17647"/>
                </a:cubicBezTo>
                <a:cubicBezTo>
                  <a:pt x="3195" y="17872"/>
                  <a:pt x="3195" y="18237"/>
                  <a:pt x="3310" y="18462"/>
                </a:cubicBezTo>
                <a:cubicBezTo>
                  <a:pt x="3424" y="18687"/>
                  <a:pt x="3610" y="18687"/>
                  <a:pt x="3725" y="18462"/>
                </a:cubicBezTo>
                <a:cubicBezTo>
                  <a:pt x="3839" y="18237"/>
                  <a:pt x="3839" y="17872"/>
                  <a:pt x="3725" y="17647"/>
                </a:cubicBezTo>
                <a:cubicBezTo>
                  <a:pt x="3667" y="17534"/>
                  <a:pt x="3592" y="17478"/>
                  <a:pt x="3517" y="17478"/>
                </a:cubicBezTo>
                <a:close/>
                <a:moveTo>
                  <a:pt x="5129" y="17478"/>
                </a:moveTo>
                <a:cubicBezTo>
                  <a:pt x="5054" y="17478"/>
                  <a:pt x="4979" y="17534"/>
                  <a:pt x="4922" y="17647"/>
                </a:cubicBezTo>
                <a:cubicBezTo>
                  <a:pt x="4807" y="17872"/>
                  <a:pt x="4807" y="18237"/>
                  <a:pt x="4922" y="18462"/>
                </a:cubicBezTo>
                <a:cubicBezTo>
                  <a:pt x="5036" y="18687"/>
                  <a:pt x="5222" y="18687"/>
                  <a:pt x="5337" y="18462"/>
                </a:cubicBezTo>
                <a:cubicBezTo>
                  <a:pt x="5451" y="18237"/>
                  <a:pt x="5451" y="17872"/>
                  <a:pt x="5337" y="17647"/>
                </a:cubicBezTo>
                <a:cubicBezTo>
                  <a:pt x="5279" y="17534"/>
                  <a:pt x="5204" y="17478"/>
                  <a:pt x="5129" y="17478"/>
                </a:cubicBezTo>
                <a:close/>
                <a:moveTo>
                  <a:pt x="6741" y="17478"/>
                </a:moveTo>
                <a:cubicBezTo>
                  <a:pt x="6666" y="17478"/>
                  <a:pt x="6591" y="17534"/>
                  <a:pt x="6533" y="17647"/>
                </a:cubicBezTo>
                <a:cubicBezTo>
                  <a:pt x="6419" y="17872"/>
                  <a:pt x="6419" y="18237"/>
                  <a:pt x="6533" y="18462"/>
                </a:cubicBezTo>
                <a:cubicBezTo>
                  <a:pt x="6648" y="18687"/>
                  <a:pt x="6834" y="18687"/>
                  <a:pt x="6949" y="18462"/>
                </a:cubicBezTo>
                <a:cubicBezTo>
                  <a:pt x="7063" y="18237"/>
                  <a:pt x="7063" y="17872"/>
                  <a:pt x="6949" y="17647"/>
                </a:cubicBezTo>
                <a:cubicBezTo>
                  <a:pt x="6891" y="17534"/>
                  <a:pt x="6816" y="17478"/>
                  <a:pt x="6741" y="17478"/>
                </a:cubicBezTo>
                <a:close/>
                <a:moveTo>
                  <a:pt x="8353" y="17478"/>
                </a:moveTo>
                <a:cubicBezTo>
                  <a:pt x="8278" y="17478"/>
                  <a:pt x="8203" y="17534"/>
                  <a:pt x="8145" y="17647"/>
                </a:cubicBezTo>
                <a:cubicBezTo>
                  <a:pt x="8031" y="17872"/>
                  <a:pt x="8031" y="18237"/>
                  <a:pt x="8145" y="18462"/>
                </a:cubicBezTo>
                <a:cubicBezTo>
                  <a:pt x="8260" y="18687"/>
                  <a:pt x="8446" y="18687"/>
                  <a:pt x="8561" y="18462"/>
                </a:cubicBezTo>
                <a:cubicBezTo>
                  <a:pt x="8675" y="18237"/>
                  <a:pt x="8675" y="17872"/>
                  <a:pt x="8561" y="17647"/>
                </a:cubicBezTo>
                <a:cubicBezTo>
                  <a:pt x="8503" y="17534"/>
                  <a:pt x="8428" y="17478"/>
                  <a:pt x="8353" y="17478"/>
                </a:cubicBezTo>
                <a:close/>
                <a:moveTo>
                  <a:pt x="9965" y="17478"/>
                </a:moveTo>
                <a:cubicBezTo>
                  <a:pt x="9890" y="17478"/>
                  <a:pt x="9815" y="17534"/>
                  <a:pt x="9757" y="17647"/>
                </a:cubicBezTo>
                <a:cubicBezTo>
                  <a:pt x="9643" y="17872"/>
                  <a:pt x="9643" y="18237"/>
                  <a:pt x="9757" y="18462"/>
                </a:cubicBezTo>
                <a:cubicBezTo>
                  <a:pt x="9872" y="18687"/>
                  <a:pt x="10058" y="18687"/>
                  <a:pt x="10173" y="18462"/>
                </a:cubicBezTo>
                <a:cubicBezTo>
                  <a:pt x="10287" y="18237"/>
                  <a:pt x="10287" y="17872"/>
                  <a:pt x="10173" y="17647"/>
                </a:cubicBezTo>
                <a:cubicBezTo>
                  <a:pt x="10115" y="17534"/>
                  <a:pt x="10040" y="17478"/>
                  <a:pt x="9965" y="17478"/>
                </a:cubicBezTo>
                <a:close/>
                <a:moveTo>
                  <a:pt x="11577" y="17478"/>
                </a:moveTo>
                <a:cubicBezTo>
                  <a:pt x="11502" y="17478"/>
                  <a:pt x="11427" y="17534"/>
                  <a:pt x="11369" y="17647"/>
                </a:cubicBezTo>
                <a:cubicBezTo>
                  <a:pt x="11255" y="17872"/>
                  <a:pt x="11255" y="18237"/>
                  <a:pt x="11369" y="18462"/>
                </a:cubicBezTo>
                <a:cubicBezTo>
                  <a:pt x="11484" y="18687"/>
                  <a:pt x="11670" y="18687"/>
                  <a:pt x="11785" y="18462"/>
                </a:cubicBezTo>
                <a:cubicBezTo>
                  <a:pt x="11899" y="18237"/>
                  <a:pt x="11899" y="17872"/>
                  <a:pt x="11785" y="17647"/>
                </a:cubicBezTo>
                <a:cubicBezTo>
                  <a:pt x="11727" y="17534"/>
                  <a:pt x="11652" y="17478"/>
                  <a:pt x="11577" y="17478"/>
                </a:cubicBezTo>
                <a:close/>
                <a:moveTo>
                  <a:pt x="13189" y="17478"/>
                </a:moveTo>
                <a:cubicBezTo>
                  <a:pt x="13114" y="17478"/>
                  <a:pt x="13039" y="17534"/>
                  <a:pt x="12981" y="17647"/>
                </a:cubicBezTo>
                <a:cubicBezTo>
                  <a:pt x="12867" y="17872"/>
                  <a:pt x="12867" y="18237"/>
                  <a:pt x="12981" y="18462"/>
                </a:cubicBezTo>
                <a:cubicBezTo>
                  <a:pt x="13096" y="18687"/>
                  <a:pt x="13282" y="18687"/>
                  <a:pt x="13397" y="18462"/>
                </a:cubicBezTo>
                <a:cubicBezTo>
                  <a:pt x="13511" y="18237"/>
                  <a:pt x="13511" y="17872"/>
                  <a:pt x="13397" y="17647"/>
                </a:cubicBezTo>
                <a:cubicBezTo>
                  <a:pt x="13339" y="17534"/>
                  <a:pt x="13264" y="17478"/>
                  <a:pt x="13189" y="17478"/>
                </a:cubicBezTo>
                <a:close/>
                <a:moveTo>
                  <a:pt x="14801" y="17478"/>
                </a:moveTo>
                <a:cubicBezTo>
                  <a:pt x="14726" y="17478"/>
                  <a:pt x="14651" y="17534"/>
                  <a:pt x="14593" y="17647"/>
                </a:cubicBezTo>
                <a:cubicBezTo>
                  <a:pt x="14479" y="17872"/>
                  <a:pt x="14479" y="18237"/>
                  <a:pt x="14593" y="18462"/>
                </a:cubicBezTo>
                <a:cubicBezTo>
                  <a:pt x="14708" y="18687"/>
                  <a:pt x="14894" y="18687"/>
                  <a:pt x="15009" y="18462"/>
                </a:cubicBezTo>
                <a:cubicBezTo>
                  <a:pt x="15123" y="18237"/>
                  <a:pt x="15123" y="17872"/>
                  <a:pt x="15009" y="17647"/>
                </a:cubicBezTo>
                <a:cubicBezTo>
                  <a:pt x="14951" y="17534"/>
                  <a:pt x="14876" y="17478"/>
                  <a:pt x="14801" y="17478"/>
                </a:cubicBezTo>
                <a:close/>
                <a:moveTo>
                  <a:pt x="16413" y="17478"/>
                </a:moveTo>
                <a:cubicBezTo>
                  <a:pt x="16338" y="17478"/>
                  <a:pt x="16263" y="17534"/>
                  <a:pt x="16205" y="17647"/>
                </a:cubicBezTo>
                <a:cubicBezTo>
                  <a:pt x="16091" y="17872"/>
                  <a:pt x="16091" y="18237"/>
                  <a:pt x="16205" y="18462"/>
                </a:cubicBezTo>
                <a:cubicBezTo>
                  <a:pt x="16320" y="18687"/>
                  <a:pt x="16506" y="18687"/>
                  <a:pt x="16620" y="18462"/>
                </a:cubicBezTo>
                <a:cubicBezTo>
                  <a:pt x="16735" y="18237"/>
                  <a:pt x="16735" y="17872"/>
                  <a:pt x="16620" y="17647"/>
                </a:cubicBezTo>
                <a:cubicBezTo>
                  <a:pt x="16563" y="17534"/>
                  <a:pt x="16488" y="17478"/>
                  <a:pt x="16413" y="17478"/>
                </a:cubicBezTo>
                <a:close/>
                <a:moveTo>
                  <a:pt x="18025" y="17478"/>
                </a:moveTo>
                <a:cubicBezTo>
                  <a:pt x="17950" y="17478"/>
                  <a:pt x="17875" y="17534"/>
                  <a:pt x="17817" y="17647"/>
                </a:cubicBezTo>
                <a:cubicBezTo>
                  <a:pt x="17703" y="17872"/>
                  <a:pt x="17703" y="18237"/>
                  <a:pt x="17817" y="18462"/>
                </a:cubicBezTo>
                <a:cubicBezTo>
                  <a:pt x="17932" y="18687"/>
                  <a:pt x="18118" y="18687"/>
                  <a:pt x="18232" y="18462"/>
                </a:cubicBezTo>
                <a:cubicBezTo>
                  <a:pt x="18347" y="18237"/>
                  <a:pt x="18347" y="17872"/>
                  <a:pt x="18232" y="17647"/>
                </a:cubicBezTo>
                <a:cubicBezTo>
                  <a:pt x="18175" y="17534"/>
                  <a:pt x="18100" y="17478"/>
                  <a:pt x="18025" y="17478"/>
                </a:cubicBezTo>
                <a:close/>
                <a:moveTo>
                  <a:pt x="19637" y="17478"/>
                </a:moveTo>
                <a:cubicBezTo>
                  <a:pt x="19562" y="17478"/>
                  <a:pt x="19487" y="17534"/>
                  <a:pt x="19429" y="17647"/>
                </a:cubicBezTo>
                <a:cubicBezTo>
                  <a:pt x="19315" y="17872"/>
                  <a:pt x="19315" y="18237"/>
                  <a:pt x="19429" y="18462"/>
                </a:cubicBezTo>
                <a:cubicBezTo>
                  <a:pt x="19544" y="18687"/>
                  <a:pt x="19730" y="18687"/>
                  <a:pt x="19844" y="18462"/>
                </a:cubicBezTo>
                <a:cubicBezTo>
                  <a:pt x="19959" y="18237"/>
                  <a:pt x="19959" y="17872"/>
                  <a:pt x="19844" y="17647"/>
                </a:cubicBezTo>
                <a:cubicBezTo>
                  <a:pt x="19787" y="17534"/>
                  <a:pt x="19712" y="17478"/>
                  <a:pt x="19637" y="17478"/>
                </a:cubicBezTo>
                <a:close/>
                <a:moveTo>
                  <a:pt x="21249" y="17478"/>
                </a:moveTo>
                <a:cubicBezTo>
                  <a:pt x="21174" y="17478"/>
                  <a:pt x="21099" y="17534"/>
                  <a:pt x="21041" y="17647"/>
                </a:cubicBezTo>
                <a:cubicBezTo>
                  <a:pt x="20927" y="17872"/>
                  <a:pt x="20927" y="18237"/>
                  <a:pt x="21041" y="18462"/>
                </a:cubicBezTo>
                <a:cubicBezTo>
                  <a:pt x="21156" y="18687"/>
                  <a:pt x="21342" y="18687"/>
                  <a:pt x="21456" y="18462"/>
                </a:cubicBezTo>
                <a:cubicBezTo>
                  <a:pt x="21571" y="18237"/>
                  <a:pt x="21571" y="17872"/>
                  <a:pt x="21456" y="17647"/>
                </a:cubicBezTo>
                <a:cubicBezTo>
                  <a:pt x="21399" y="17534"/>
                  <a:pt x="21324" y="17478"/>
                  <a:pt x="21249" y="17478"/>
                </a:cubicBezTo>
                <a:close/>
                <a:moveTo>
                  <a:pt x="293" y="20391"/>
                </a:moveTo>
                <a:cubicBezTo>
                  <a:pt x="218" y="20391"/>
                  <a:pt x="143" y="20447"/>
                  <a:pt x="86" y="20560"/>
                </a:cubicBezTo>
                <a:cubicBezTo>
                  <a:pt x="-29" y="20785"/>
                  <a:pt x="-29" y="21150"/>
                  <a:pt x="86" y="21375"/>
                </a:cubicBezTo>
                <a:cubicBezTo>
                  <a:pt x="200" y="21600"/>
                  <a:pt x="386" y="21600"/>
                  <a:pt x="501" y="21375"/>
                </a:cubicBezTo>
                <a:cubicBezTo>
                  <a:pt x="615" y="21150"/>
                  <a:pt x="615" y="20785"/>
                  <a:pt x="501" y="20560"/>
                </a:cubicBezTo>
                <a:cubicBezTo>
                  <a:pt x="443" y="20447"/>
                  <a:pt x="368" y="20391"/>
                  <a:pt x="293" y="20391"/>
                </a:cubicBezTo>
                <a:close/>
                <a:moveTo>
                  <a:pt x="1905" y="20391"/>
                </a:moveTo>
                <a:cubicBezTo>
                  <a:pt x="1830" y="20391"/>
                  <a:pt x="1755" y="20447"/>
                  <a:pt x="1698" y="20560"/>
                </a:cubicBezTo>
                <a:cubicBezTo>
                  <a:pt x="1583" y="20785"/>
                  <a:pt x="1583" y="21150"/>
                  <a:pt x="1698" y="21375"/>
                </a:cubicBezTo>
                <a:cubicBezTo>
                  <a:pt x="1812" y="21600"/>
                  <a:pt x="1998" y="21600"/>
                  <a:pt x="2113" y="21375"/>
                </a:cubicBezTo>
                <a:cubicBezTo>
                  <a:pt x="2227" y="21150"/>
                  <a:pt x="2227" y="20785"/>
                  <a:pt x="2113" y="20560"/>
                </a:cubicBezTo>
                <a:cubicBezTo>
                  <a:pt x="2055" y="20447"/>
                  <a:pt x="1980" y="20391"/>
                  <a:pt x="1905" y="20391"/>
                </a:cubicBezTo>
                <a:close/>
                <a:moveTo>
                  <a:pt x="3517" y="20391"/>
                </a:moveTo>
                <a:cubicBezTo>
                  <a:pt x="3442" y="20391"/>
                  <a:pt x="3367" y="20447"/>
                  <a:pt x="3310" y="20560"/>
                </a:cubicBezTo>
                <a:cubicBezTo>
                  <a:pt x="3195" y="20785"/>
                  <a:pt x="3195" y="21150"/>
                  <a:pt x="3310" y="21375"/>
                </a:cubicBezTo>
                <a:cubicBezTo>
                  <a:pt x="3424" y="21600"/>
                  <a:pt x="3610" y="21600"/>
                  <a:pt x="3725" y="21375"/>
                </a:cubicBezTo>
                <a:cubicBezTo>
                  <a:pt x="3839" y="21150"/>
                  <a:pt x="3839" y="20785"/>
                  <a:pt x="3725" y="20560"/>
                </a:cubicBezTo>
                <a:cubicBezTo>
                  <a:pt x="3667" y="20447"/>
                  <a:pt x="3592" y="20391"/>
                  <a:pt x="3517" y="20391"/>
                </a:cubicBezTo>
                <a:close/>
                <a:moveTo>
                  <a:pt x="5129" y="20391"/>
                </a:moveTo>
                <a:cubicBezTo>
                  <a:pt x="5054" y="20391"/>
                  <a:pt x="4979" y="20447"/>
                  <a:pt x="4922" y="20560"/>
                </a:cubicBezTo>
                <a:cubicBezTo>
                  <a:pt x="4807" y="20785"/>
                  <a:pt x="4807" y="21150"/>
                  <a:pt x="4922" y="21375"/>
                </a:cubicBezTo>
                <a:cubicBezTo>
                  <a:pt x="5036" y="21600"/>
                  <a:pt x="5222" y="21600"/>
                  <a:pt x="5337" y="21375"/>
                </a:cubicBezTo>
                <a:cubicBezTo>
                  <a:pt x="5451" y="21150"/>
                  <a:pt x="5451" y="20785"/>
                  <a:pt x="5337" y="20560"/>
                </a:cubicBezTo>
                <a:cubicBezTo>
                  <a:pt x="5279" y="20447"/>
                  <a:pt x="5204" y="20391"/>
                  <a:pt x="5129" y="20391"/>
                </a:cubicBezTo>
                <a:close/>
                <a:moveTo>
                  <a:pt x="6741" y="20391"/>
                </a:moveTo>
                <a:cubicBezTo>
                  <a:pt x="6666" y="20391"/>
                  <a:pt x="6591" y="20447"/>
                  <a:pt x="6533" y="20560"/>
                </a:cubicBezTo>
                <a:cubicBezTo>
                  <a:pt x="6419" y="20785"/>
                  <a:pt x="6419" y="21150"/>
                  <a:pt x="6533" y="21375"/>
                </a:cubicBezTo>
                <a:cubicBezTo>
                  <a:pt x="6648" y="21600"/>
                  <a:pt x="6834" y="21600"/>
                  <a:pt x="6949" y="21375"/>
                </a:cubicBezTo>
                <a:cubicBezTo>
                  <a:pt x="7063" y="21150"/>
                  <a:pt x="7063" y="20785"/>
                  <a:pt x="6949" y="20560"/>
                </a:cubicBezTo>
                <a:cubicBezTo>
                  <a:pt x="6891" y="20447"/>
                  <a:pt x="6816" y="20391"/>
                  <a:pt x="6741" y="20391"/>
                </a:cubicBezTo>
                <a:close/>
                <a:moveTo>
                  <a:pt x="8353" y="20391"/>
                </a:moveTo>
                <a:cubicBezTo>
                  <a:pt x="8278" y="20391"/>
                  <a:pt x="8203" y="20447"/>
                  <a:pt x="8145" y="20560"/>
                </a:cubicBezTo>
                <a:cubicBezTo>
                  <a:pt x="8031" y="20785"/>
                  <a:pt x="8031" y="21150"/>
                  <a:pt x="8145" y="21375"/>
                </a:cubicBezTo>
                <a:cubicBezTo>
                  <a:pt x="8260" y="21600"/>
                  <a:pt x="8446" y="21600"/>
                  <a:pt x="8561" y="21375"/>
                </a:cubicBezTo>
                <a:cubicBezTo>
                  <a:pt x="8675" y="21150"/>
                  <a:pt x="8675" y="20785"/>
                  <a:pt x="8561" y="20560"/>
                </a:cubicBezTo>
                <a:cubicBezTo>
                  <a:pt x="8503" y="20447"/>
                  <a:pt x="8428" y="20391"/>
                  <a:pt x="8353" y="20391"/>
                </a:cubicBezTo>
                <a:close/>
                <a:moveTo>
                  <a:pt x="9965" y="20391"/>
                </a:moveTo>
                <a:cubicBezTo>
                  <a:pt x="9890" y="20391"/>
                  <a:pt x="9815" y="20447"/>
                  <a:pt x="9757" y="20560"/>
                </a:cubicBezTo>
                <a:cubicBezTo>
                  <a:pt x="9643" y="20785"/>
                  <a:pt x="9643" y="21150"/>
                  <a:pt x="9757" y="21375"/>
                </a:cubicBezTo>
                <a:cubicBezTo>
                  <a:pt x="9872" y="21600"/>
                  <a:pt x="10058" y="21600"/>
                  <a:pt x="10173" y="21375"/>
                </a:cubicBezTo>
                <a:cubicBezTo>
                  <a:pt x="10287" y="21150"/>
                  <a:pt x="10287" y="20785"/>
                  <a:pt x="10173" y="20560"/>
                </a:cubicBezTo>
                <a:cubicBezTo>
                  <a:pt x="10115" y="20447"/>
                  <a:pt x="10040" y="20391"/>
                  <a:pt x="9965" y="20391"/>
                </a:cubicBezTo>
                <a:close/>
                <a:moveTo>
                  <a:pt x="11577" y="20391"/>
                </a:moveTo>
                <a:cubicBezTo>
                  <a:pt x="11502" y="20391"/>
                  <a:pt x="11427" y="20447"/>
                  <a:pt x="11369" y="20560"/>
                </a:cubicBezTo>
                <a:cubicBezTo>
                  <a:pt x="11255" y="20785"/>
                  <a:pt x="11255" y="21150"/>
                  <a:pt x="11369" y="21375"/>
                </a:cubicBezTo>
                <a:cubicBezTo>
                  <a:pt x="11484" y="21600"/>
                  <a:pt x="11670" y="21600"/>
                  <a:pt x="11785" y="21375"/>
                </a:cubicBezTo>
                <a:cubicBezTo>
                  <a:pt x="11899" y="21150"/>
                  <a:pt x="11899" y="20785"/>
                  <a:pt x="11785" y="20560"/>
                </a:cubicBezTo>
                <a:cubicBezTo>
                  <a:pt x="11727" y="20447"/>
                  <a:pt x="11652" y="20391"/>
                  <a:pt x="11577" y="20391"/>
                </a:cubicBezTo>
                <a:close/>
                <a:moveTo>
                  <a:pt x="13189" y="20391"/>
                </a:moveTo>
                <a:cubicBezTo>
                  <a:pt x="13114" y="20391"/>
                  <a:pt x="13039" y="20447"/>
                  <a:pt x="12981" y="20560"/>
                </a:cubicBezTo>
                <a:cubicBezTo>
                  <a:pt x="12867" y="20785"/>
                  <a:pt x="12867" y="21150"/>
                  <a:pt x="12981" y="21375"/>
                </a:cubicBezTo>
                <a:cubicBezTo>
                  <a:pt x="13096" y="21600"/>
                  <a:pt x="13282" y="21600"/>
                  <a:pt x="13397" y="21375"/>
                </a:cubicBezTo>
                <a:cubicBezTo>
                  <a:pt x="13511" y="21150"/>
                  <a:pt x="13511" y="20785"/>
                  <a:pt x="13397" y="20560"/>
                </a:cubicBezTo>
                <a:cubicBezTo>
                  <a:pt x="13339" y="20447"/>
                  <a:pt x="13264" y="20391"/>
                  <a:pt x="13189" y="20391"/>
                </a:cubicBezTo>
                <a:close/>
                <a:moveTo>
                  <a:pt x="14801" y="20391"/>
                </a:moveTo>
                <a:cubicBezTo>
                  <a:pt x="14726" y="20391"/>
                  <a:pt x="14651" y="20447"/>
                  <a:pt x="14593" y="20560"/>
                </a:cubicBezTo>
                <a:cubicBezTo>
                  <a:pt x="14479" y="20785"/>
                  <a:pt x="14479" y="21150"/>
                  <a:pt x="14593" y="21375"/>
                </a:cubicBezTo>
                <a:cubicBezTo>
                  <a:pt x="14708" y="21600"/>
                  <a:pt x="14894" y="21600"/>
                  <a:pt x="15009" y="21375"/>
                </a:cubicBezTo>
                <a:cubicBezTo>
                  <a:pt x="15123" y="21150"/>
                  <a:pt x="15123" y="20785"/>
                  <a:pt x="15009" y="20560"/>
                </a:cubicBezTo>
                <a:cubicBezTo>
                  <a:pt x="14951" y="20447"/>
                  <a:pt x="14876" y="20391"/>
                  <a:pt x="14801" y="20391"/>
                </a:cubicBezTo>
                <a:close/>
                <a:moveTo>
                  <a:pt x="16413" y="20391"/>
                </a:moveTo>
                <a:cubicBezTo>
                  <a:pt x="16338" y="20391"/>
                  <a:pt x="16263" y="20447"/>
                  <a:pt x="16205" y="20560"/>
                </a:cubicBezTo>
                <a:cubicBezTo>
                  <a:pt x="16091" y="20785"/>
                  <a:pt x="16091" y="21150"/>
                  <a:pt x="16205" y="21375"/>
                </a:cubicBezTo>
                <a:cubicBezTo>
                  <a:pt x="16320" y="21600"/>
                  <a:pt x="16506" y="21600"/>
                  <a:pt x="16620" y="21375"/>
                </a:cubicBezTo>
                <a:cubicBezTo>
                  <a:pt x="16735" y="21150"/>
                  <a:pt x="16735" y="20785"/>
                  <a:pt x="16620" y="20560"/>
                </a:cubicBezTo>
                <a:cubicBezTo>
                  <a:pt x="16563" y="20447"/>
                  <a:pt x="16488" y="20391"/>
                  <a:pt x="16413" y="20391"/>
                </a:cubicBezTo>
                <a:close/>
                <a:moveTo>
                  <a:pt x="18025" y="20391"/>
                </a:moveTo>
                <a:cubicBezTo>
                  <a:pt x="17950" y="20391"/>
                  <a:pt x="17875" y="20447"/>
                  <a:pt x="17817" y="20560"/>
                </a:cubicBezTo>
                <a:cubicBezTo>
                  <a:pt x="17703" y="20785"/>
                  <a:pt x="17703" y="21150"/>
                  <a:pt x="17817" y="21375"/>
                </a:cubicBezTo>
                <a:cubicBezTo>
                  <a:pt x="17932" y="21600"/>
                  <a:pt x="18118" y="21600"/>
                  <a:pt x="18232" y="21375"/>
                </a:cubicBezTo>
                <a:cubicBezTo>
                  <a:pt x="18347" y="21150"/>
                  <a:pt x="18347" y="20785"/>
                  <a:pt x="18232" y="20560"/>
                </a:cubicBezTo>
                <a:cubicBezTo>
                  <a:pt x="18175" y="20447"/>
                  <a:pt x="18100" y="20391"/>
                  <a:pt x="18025" y="20391"/>
                </a:cubicBezTo>
                <a:close/>
                <a:moveTo>
                  <a:pt x="19637" y="20391"/>
                </a:moveTo>
                <a:cubicBezTo>
                  <a:pt x="19562" y="20391"/>
                  <a:pt x="19487" y="20447"/>
                  <a:pt x="19429" y="20560"/>
                </a:cubicBezTo>
                <a:cubicBezTo>
                  <a:pt x="19315" y="20785"/>
                  <a:pt x="19315" y="21150"/>
                  <a:pt x="19429" y="21375"/>
                </a:cubicBezTo>
                <a:cubicBezTo>
                  <a:pt x="19544" y="21600"/>
                  <a:pt x="19730" y="21600"/>
                  <a:pt x="19844" y="21375"/>
                </a:cubicBezTo>
                <a:cubicBezTo>
                  <a:pt x="19959" y="21150"/>
                  <a:pt x="19959" y="20785"/>
                  <a:pt x="19844" y="20560"/>
                </a:cubicBezTo>
                <a:cubicBezTo>
                  <a:pt x="19787" y="20447"/>
                  <a:pt x="19712" y="20391"/>
                  <a:pt x="19637" y="20391"/>
                </a:cubicBezTo>
                <a:close/>
                <a:moveTo>
                  <a:pt x="21249" y="20391"/>
                </a:moveTo>
                <a:cubicBezTo>
                  <a:pt x="21174" y="20391"/>
                  <a:pt x="21099" y="20447"/>
                  <a:pt x="21041" y="20560"/>
                </a:cubicBezTo>
                <a:cubicBezTo>
                  <a:pt x="20927" y="20785"/>
                  <a:pt x="20927" y="21150"/>
                  <a:pt x="21041" y="21375"/>
                </a:cubicBezTo>
                <a:cubicBezTo>
                  <a:pt x="21156" y="21600"/>
                  <a:pt x="21342" y="21600"/>
                  <a:pt x="21456" y="21375"/>
                </a:cubicBezTo>
                <a:cubicBezTo>
                  <a:pt x="21571" y="21150"/>
                  <a:pt x="21571" y="20785"/>
                  <a:pt x="21456" y="20560"/>
                </a:cubicBezTo>
                <a:cubicBezTo>
                  <a:pt x="21399" y="20447"/>
                  <a:pt x="21324" y="20391"/>
                  <a:pt x="21249" y="20391"/>
                </a:cubicBezTo>
                <a:close/>
              </a:path>
            </a:pathLst>
          </a:custGeom>
          <a:solidFill>
            <a:srgbClr val="EAECED">
              <a:alpha val="26756"/>
            </a:srgbClr>
          </a:solidFill>
          <a:ln w="25400">
            <a:miter lim="400000"/>
          </a:ln>
        </p:spPr>
        <p:txBody>
          <a:bodyPr tIns="91439" bIns="91439" anchor="ctr"/>
          <a:lstStyle/>
          <a:p>
            <a:endParaRPr/>
          </a:p>
        </p:txBody>
      </p:sp>
      <p:sp>
        <p:nvSpPr>
          <p:cNvPr id="444" name="Circle"/>
          <p:cNvSpPr/>
          <p:nvPr/>
        </p:nvSpPr>
        <p:spPr>
          <a:xfrm>
            <a:off x="813147" y="-4495453"/>
            <a:ext cx="9448106" cy="9448106"/>
          </a:xfrm>
          <a:prstGeom prst="ellipse">
            <a:avLst/>
          </a:prstGeom>
          <a:ln w="63500">
            <a:solidFill>
              <a:schemeClr val="accent3"/>
            </a:solidFill>
            <a:miter lim="400000"/>
          </a:ln>
        </p:spPr>
        <p:txBody>
          <a:bodyPr tIns="91439" bIns="91439" anchor="ctr"/>
          <a:lstStyle/>
          <a:p>
            <a:endParaRPr/>
          </a:p>
        </p:txBody>
      </p:sp>
      <p:sp>
        <p:nvSpPr>
          <p:cNvPr id="445" name="Circle"/>
          <p:cNvSpPr/>
          <p:nvPr/>
        </p:nvSpPr>
        <p:spPr>
          <a:xfrm>
            <a:off x="1339097" y="-3969503"/>
            <a:ext cx="8396206" cy="8396206"/>
          </a:xfrm>
          <a:prstGeom prst="ellipse">
            <a:avLst/>
          </a:prstGeom>
          <a:ln w="63500">
            <a:solidFill>
              <a:schemeClr val="accent3"/>
            </a:solidFill>
            <a:miter lim="400000"/>
          </a:ln>
        </p:spPr>
        <p:txBody>
          <a:bodyPr tIns="91439" bIns="91439" anchor="ctr"/>
          <a:lstStyle/>
          <a:p>
            <a:endParaRPr/>
          </a:p>
        </p:txBody>
      </p:sp>
      <p:sp>
        <p:nvSpPr>
          <p:cNvPr id="446" name="Circle"/>
          <p:cNvSpPr/>
          <p:nvPr/>
        </p:nvSpPr>
        <p:spPr>
          <a:xfrm>
            <a:off x="1941757" y="-3366843"/>
            <a:ext cx="7190886" cy="7190886"/>
          </a:xfrm>
          <a:prstGeom prst="ellipse">
            <a:avLst/>
          </a:prstGeom>
          <a:ln w="63500">
            <a:solidFill>
              <a:schemeClr val="accent3"/>
            </a:solidFill>
            <a:miter lim="400000"/>
          </a:ln>
        </p:spPr>
        <p:txBody>
          <a:bodyPr tIns="91439" bIns="91439" anchor="ctr"/>
          <a:lstStyle/>
          <a:p>
            <a:endParaRPr/>
          </a:p>
        </p:txBody>
      </p:sp>
      <p:sp>
        <p:nvSpPr>
          <p:cNvPr id="447" name="Circle"/>
          <p:cNvSpPr/>
          <p:nvPr/>
        </p:nvSpPr>
        <p:spPr>
          <a:xfrm>
            <a:off x="2564050" y="-2744550"/>
            <a:ext cx="5946300" cy="5946301"/>
          </a:xfrm>
          <a:prstGeom prst="ellipse">
            <a:avLst/>
          </a:prstGeom>
          <a:ln w="63500">
            <a:solidFill>
              <a:schemeClr val="accent3"/>
            </a:solidFill>
            <a:miter lim="400000"/>
          </a:ln>
        </p:spPr>
        <p:txBody>
          <a:bodyPr tIns="91439" bIns="91439" anchor="ctr"/>
          <a:lstStyle/>
          <a:p>
            <a:endParaRPr/>
          </a:p>
        </p:txBody>
      </p:sp>
      <p:sp>
        <p:nvSpPr>
          <p:cNvPr id="448" name="Circle"/>
          <p:cNvSpPr/>
          <p:nvPr/>
        </p:nvSpPr>
        <p:spPr>
          <a:xfrm>
            <a:off x="3201383" y="-2107217"/>
            <a:ext cx="4671634" cy="4671634"/>
          </a:xfrm>
          <a:prstGeom prst="ellipse">
            <a:avLst/>
          </a:prstGeom>
          <a:ln w="63500">
            <a:solidFill>
              <a:schemeClr val="accent3"/>
            </a:solidFill>
            <a:miter lim="400000"/>
          </a:ln>
        </p:spPr>
        <p:txBody>
          <a:bodyPr tIns="91439" bIns="91439" anchor="ctr"/>
          <a:lstStyle/>
          <a:p>
            <a:endParaRPr/>
          </a:p>
        </p:txBody>
      </p:sp>
      <p:sp>
        <p:nvSpPr>
          <p:cNvPr id="449" name="Circle"/>
          <p:cNvSpPr/>
          <p:nvPr/>
        </p:nvSpPr>
        <p:spPr>
          <a:xfrm>
            <a:off x="3848532" y="-1460068"/>
            <a:ext cx="3377336" cy="3377336"/>
          </a:xfrm>
          <a:prstGeom prst="ellipse">
            <a:avLst/>
          </a:prstGeom>
          <a:ln w="63500">
            <a:solidFill>
              <a:schemeClr val="accent3"/>
            </a:solidFill>
            <a:miter lim="400000"/>
          </a:ln>
        </p:spPr>
        <p:txBody>
          <a:bodyPr tIns="91439" bIns="91439" anchor="ctr"/>
          <a:lstStyle/>
          <a:p>
            <a:endParaRPr/>
          </a:p>
        </p:txBody>
      </p:sp>
      <p:sp>
        <p:nvSpPr>
          <p:cNvPr id="450" name="Circle"/>
          <p:cNvSpPr/>
          <p:nvPr/>
        </p:nvSpPr>
        <p:spPr>
          <a:xfrm>
            <a:off x="4454212" y="-854388"/>
            <a:ext cx="2165976" cy="2165976"/>
          </a:xfrm>
          <a:prstGeom prst="ellipse">
            <a:avLst/>
          </a:prstGeom>
          <a:ln w="63500">
            <a:solidFill>
              <a:schemeClr val="accent3"/>
            </a:solidFill>
            <a:miter lim="400000"/>
          </a:ln>
        </p:spPr>
        <p:txBody>
          <a:bodyPr tIns="91439" bIns="91439" anchor="ctr"/>
          <a:lstStyle/>
          <a:p>
            <a:endParaRPr/>
          </a:p>
        </p:txBody>
      </p:sp>
      <p:sp>
        <p:nvSpPr>
          <p:cNvPr id="451" name="Mobile project"/>
          <p:cNvSpPr txBox="1"/>
          <p:nvPr/>
        </p:nvSpPr>
        <p:spPr>
          <a:xfrm>
            <a:off x="10261253" y="1595536"/>
            <a:ext cx="13046616" cy="203132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a:solidFill>
                  <a:srgbClr val="2A5941"/>
                </a:solidFill>
                <a:latin typeface="Montserrat Medium"/>
                <a:ea typeface="Montserrat Medium"/>
                <a:cs typeface="Montserrat Medium"/>
                <a:sym typeface="Montserrat Medium"/>
              </a:defRPr>
            </a:lvl1pPr>
          </a:lstStyle>
          <a:p>
            <a:r>
              <a:rPr lang="ru-RU" dirty="0">
                <a:solidFill>
                  <a:schemeClr val="tx1"/>
                </a:solidFill>
              </a:rPr>
              <a:t>Использование</a:t>
            </a:r>
            <a:endParaRPr dirty="0">
              <a:solidFill>
                <a:schemeClr val="tx1"/>
              </a:solidFill>
            </a:endParaRPr>
          </a:p>
        </p:txBody>
      </p:sp>
      <p:sp>
        <p:nvSpPr>
          <p:cNvPr id="452"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504815" y="3750906"/>
            <a:ext cx="12803054" cy="794063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a:solidFill>
                  <a:srgbClr val="89898B"/>
                </a:solidFill>
                <a:latin typeface="Montserrat Regular"/>
                <a:ea typeface="Montserrat Regular"/>
                <a:cs typeface="Montserrat Regular"/>
                <a:sym typeface="Montserrat Regular"/>
              </a:defRPr>
            </a:lvl1pPr>
          </a:lstStyle>
          <a:p>
            <a:r>
              <a:rPr lang="ru-RU" dirty="0">
                <a:solidFill>
                  <a:schemeClr val="tx1">
                    <a:lumMod val="50000"/>
                  </a:schemeClr>
                </a:solidFill>
              </a:rPr>
              <a:t>Получившийся бот очень прост в использовании.</a:t>
            </a:r>
          </a:p>
          <a:p>
            <a:r>
              <a:rPr lang="ru-RU" dirty="0">
                <a:solidFill>
                  <a:schemeClr val="tx1">
                    <a:lumMod val="50000"/>
                  </a:schemeClr>
                </a:solidFill>
              </a:rPr>
              <a:t>На данный момент в нем есть  три команды</a:t>
            </a:r>
            <a:r>
              <a:rPr lang="en-US" dirty="0">
                <a:solidFill>
                  <a:schemeClr val="tx1">
                    <a:lumMod val="50000"/>
                  </a:schemeClr>
                </a:solidFill>
              </a:rPr>
              <a:t>:</a:t>
            </a:r>
          </a:p>
          <a:p>
            <a:r>
              <a:rPr lang="en-US" dirty="0">
                <a:solidFill>
                  <a:schemeClr val="tx1">
                    <a:lumMod val="50000"/>
                  </a:schemeClr>
                </a:solidFill>
              </a:rPr>
              <a:t> “start”, “help” </a:t>
            </a:r>
            <a:r>
              <a:rPr lang="ru-RU" dirty="0">
                <a:solidFill>
                  <a:schemeClr val="tx1">
                    <a:lumMod val="50000"/>
                  </a:schemeClr>
                </a:solidFill>
              </a:rPr>
              <a:t>и </a:t>
            </a:r>
            <a:r>
              <a:rPr lang="en-US" dirty="0">
                <a:solidFill>
                  <a:schemeClr val="tx1">
                    <a:lumMod val="50000"/>
                  </a:schemeClr>
                </a:solidFill>
              </a:rPr>
              <a:t>“txt2img”. </a:t>
            </a:r>
          </a:p>
          <a:p>
            <a:r>
              <a:rPr lang="ru-RU" dirty="0">
                <a:solidFill>
                  <a:schemeClr val="tx1">
                    <a:lumMod val="50000"/>
                  </a:schemeClr>
                </a:solidFill>
              </a:rPr>
              <a:t>Команда </a:t>
            </a:r>
            <a:r>
              <a:rPr lang="en-US" dirty="0">
                <a:solidFill>
                  <a:schemeClr val="tx1">
                    <a:lumMod val="50000"/>
                  </a:schemeClr>
                </a:solidFill>
              </a:rPr>
              <a:t>“start” </a:t>
            </a:r>
            <a:r>
              <a:rPr lang="ru-RU" dirty="0">
                <a:solidFill>
                  <a:schemeClr val="tx1">
                    <a:lumMod val="50000"/>
                  </a:schemeClr>
                </a:solidFill>
              </a:rPr>
              <a:t>позволяет начать работу, а также проверить работает ли в данный момент бот.</a:t>
            </a:r>
          </a:p>
          <a:p>
            <a:r>
              <a:rPr lang="ru-RU" dirty="0">
                <a:solidFill>
                  <a:schemeClr val="tx1">
                    <a:lumMod val="50000"/>
                  </a:schemeClr>
                </a:solidFill>
              </a:rPr>
              <a:t>По команде </a:t>
            </a:r>
            <a:r>
              <a:rPr lang="en-US" dirty="0">
                <a:solidFill>
                  <a:schemeClr val="tx1">
                    <a:lumMod val="50000"/>
                  </a:schemeClr>
                </a:solidFill>
              </a:rPr>
              <a:t>“help”</a:t>
            </a:r>
            <a:r>
              <a:rPr lang="ru-RU" dirty="0">
                <a:solidFill>
                  <a:schemeClr val="tx1">
                    <a:lumMod val="50000"/>
                  </a:schemeClr>
                </a:solidFill>
              </a:rPr>
              <a:t> бот предоставит краткое описание и подскажет как воспользоваться его главной </a:t>
            </a:r>
            <a:r>
              <a:rPr lang="en-US" dirty="0">
                <a:solidFill>
                  <a:schemeClr val="tx1">
                    <a:lumMod val="50000"/>
                  </a:schemeClr>
                </a:solidFill>
              </a:rPr>
              <a:t> </a:t>
            </a:r>
            <a:r>
              <a:rPr lang="ru-RU" dirty="0">
                <a:solidFill>
                  <a:schemeClr val="tx1">
                    <a:lumMod val="50000"/>
                  </a:schemeClr>
                </a:solidFill>
              </a:rPr>
              <a:t>функцией – генерацией изображения с помощью </a:t>
            </a:r>
            <a:r>
              <a:rPr lang="en-US" dirty="0">
                <a:solidFill>
                  <a:schemeClr val="tx1">
                    <a:lumMod val="50000"/>
                  </a:schemeClr>
                </a:solidFill>
              </a:rPr>
              <a:t>“txt2img”</a:t>
            </a:r>
            <a:r>
              <a:rPr lang="ru-RU" dirty="0">
                <a:solidFill>
                  <a:schemeClr val="tx1">
                    <a:lumMod val="50000"/>
                  </a:schemeClr>
                </a:solidFill>
              </a:rPr>
              <a:t>.</a:t>
            </a:r>
          </a:p>
          <a:p>
            <a:endParaRPr lang="ru-RU" dirty="0"/>
          </a:p>
          <a:p>
            <a:endParaRPr lang="ru-RU" dirty="0"/>
          </a:p>
          <a:p>
            <a:r>
              <a:rPr lang="ru-RU" dirty="0">
                <a:solidFill>
                  <a:schemeClr val="tx1">
                    <a:lumMod val="50000"/>
                  </a:schemeClr>
                </a:solidFill>
              </a:rPr>
              <a:t>Вы можете найти бота в Телеграм по имени - @MAI_OOP_Bot </a:t>
            </a:r>
          </a:p>
          <a:p>
            <a:r>
              <a:rPr lang="ru-RU" b="0" i="0" u="none" strike="noStrike" dirty="0">
                <a:solidFill>
                  <a:schemeClr val="accent5">
                    <a:lumMod val="75000"/>
                  </a:schemeClr>
                </a:solidFill>
                <a:effectLst/>
                <a:latin typeface="-apple-system"/>
                <a:hlinkClick r:id="rId2">
                  <a:extLst>
                    <a:ext uri="{A12FA001-AC4F-418D-AE19-62706E023703}">
                      <ahyp:hlinkClr xmlns:ahyp="http://schemas.microsoft.com/office/drawing/2018/hyperlinkcolor" val="tx"/>
                    </a:ext>
                  </a:extLst>
                </a:hlinkClick>
              </a:rPr>
              <a:t>https://t.me/MAI_OOP_Bot</a:t>
            </a:r>
            <a:r>
              <a:rPr lang="ru-RU" dirty="0">
                <a:solidFill>
                  <a:schemeClr val="accent5">
                    <a:lumMod val="75000"/>
                  </a:schemeClr>
                </a:solidFill>
              </a:rPr>
              <a:t> </a:t>
            </a:r>
            <a:endParaRPr dirty="0">
              <a:solidFill>
                <a:schemeClr val="accent5">
                  <a:lumMod val="75000"/>
                </a:schemeClr>
              </a:solidFill>
            </a:endParaRPr>
          </a:p>
        </p:txBody>
      </p:sp>
      <p:pic>
        <p:nvPicPr>
          <p:cNvPr id="5" name="Рисунок 4">
            <a:extLst>
              <a:ext uri="{FF2B5EF4-FFF2-40B4-BE49-F238E27FC236}">
                <a16:creationId xmlns:a16="http://schemas.microsoft.com/office/drawing/2014/main" id="{ADBA280D-447A-C8A8-B580-4F5F53D89A67}"/>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08" b="208"/>
          <a:stretch>
            <a:fillRect/>
          </a:stretch>
        </p:blipFill>
        <p:spPr>
          <a:xfrm>
            <a:off x="2793885" y="2522948"/>
            <a:ext cx="4280897" cy="8551243"/>
          </a:xfrm>
          <a:prstGeom prst="roundRect">
            <a:avLst>
              <a:gd name="adj" fmla="val 11438"/>
            </a:avLst>
          </a:prstGeom>
        </p:spPr>
      </p:pic>
      <p:grpSp>
        <p:nvGrpSpPr>
          <p:cNvPr id="460" name="Группа"/>
          <p:cNvGrpSpPr/>
          <p:nvPr/>
        </p:nvGrpSpPr>
        <p:grpSpPr>
          <a:xfrm>
            <a:off x="2511801" y="2259871"/>
            <a:ext cx="4738015" cy="8868252"/>
            <a:chOff x="-1" y="-1"/>
            <a:chExt cx="4449867" cy="8868250"/>
          </a:xfrm>
        </p:grpSpPr>
        <p:sp>
          <p:nvSpPr>
            <p:cNvPr id="454" name="Фигура"/>
            <p:cNvSpPr/>
            <p:nvPr/>
          </p:nvSpPr>
          <p:spPr>
            <a:xfrm>
              <a:off x="4378486" y="2075197"/>
              <a:ext cx="71380" cy="987411"/>
            </a:xfrm>
            <a:custGeom>
              <a:avLst/>
              <a:gdLst/>
              <a:ahLst/>
              <a:cxnLst>
                <a:cxn ang="0">
                  <a:pos x="wd2" y="hd2"/>
                </a:cxn>
                <a:cxn ang="5400000">
                  <a:pos x="wd2" y="hd2"/>
                </a:cxn>
                <a:cxn ang="10800000">
                  <a:pos x="wd2" y="hd2"/>
                </a:cxn>
                <a:cxn ang="16200000">
                  <a:pos x="wd2" y="hd2"/>
                </a:cxn>
              </a:cxnLst>
              <a:rect l="0" t="0" r="r" b="b"/>
              <a:pathLst>
                <a:path w="21572" h="21596" extrusionOk="0">
                  <a:moveTo>
                    <a:pt x="0" y="0"/>
                  </a:moveTo>
                  <a:lnTo>
                    <a:pt x="0" y="21596"/>
                  </a:lnTo>
                  <a:lnTo>
                    <a:pt x="9420" y="21596"/>
                  </a:lnTo>
                  <a:cubicBezTo>
                    <a:pt x="12945" y="21596"/>
                    <a:pt x="14707" y="21598"/>
                    <a:pt x="16579" y="21555"/>
                  </a:cubicBezTo>
                  <a:cubicBezTo>
                    <a:pt x="18628" y="21501"/>
                    <a:pt x="20261" y="21383"/>
                    <a:pt x="21007" y="21235"/>
                  </a:cubicBezTo>
                  <a:cubicBezTo>
                    <a:pt x="21600" y="21099"/>
                    <a:pt x="21572" y="20968"/>
                    <a:pt x="21572" y="20717"/>
                  </a:cubicBezTo>
                  <a:lnTo>
                    <a:pt x="21572" y="879"/>
                  </a:lnTo>
                  <a:cubicBezTo>
                    <a:pt x="21572" y="624"/>
                    <a:pt x="21600" y="497"/>
                    <a:pt x="21007" y="361"/>
                  </a:cubicBezTo>
                  <a:cubicBezTo>
                    <a:pt x="20261" y="213"/>
                    <a:pt x="18628" y="95"/>
                    <a:pt x="16579" y="41"/>
                  </a:cubicBezTo>
                  <a:cubicBezTo>
                    <a:pt x="14707" y="-2"/>
                    <a:pt x="12986" y="0"/>
                    <a:pt x="9514" y="0"/>
                  </a:cubicBezTo>
                  <a:lnTo>
                    <a:pt x="0" y="0"/>
                  </a:lnTo>
                  <a:close/>
                </a:path>
              </a:pathLst>
            </a:custGeom>
            <a:solidFill>
              <a:srgbClr val="919191"/>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55" name="Фигура"/>
            <p:cNvSpPr/>
            <p:nvPr/>
          </p:nvSpPr>
          <p:spPr>
            <a:xfrm>
              <a:off x="-1" y="1214026"/>
              <a:ext cx="69817" cy="2068938"/>
            </a:xfrm>
            <a:custGeom>
              <a:avLst/>
              <a:gdLst/>
              <a:ahLst/>
              <a:cxnLst>
                <a:cxn ang="0">
                  <a:pos x="wd2" y="hd2"/>
                </a:cxn>
                <a:cxn ang="5400000">
                  <a:pos x="wd2" y="hd2"/>
                </a:cxn>
                <a:cxn ang="10800000">
                  <a:pos x="wd2" y="hd2"/>
                </a:cxn>
                <a:cxn ang="16200000">
                  <a:pos x="wd2" y="hd2"/>
                </a:cxn>
              </a:cxnLst>
              <a:rect l="0" t="0" r="r" b="b"/>
              <a:pathLst>
                <a:path w="21571" h="21600" extrusionOk="0">
                  <a:moveTo>
                    <a:pt x="12326" y="0"/>
                  </a:moveTo>
                  <a:cubicBezTo>
                    <a:pt x="8816" y="0"/>
                    <a:pt x="6993" y="3"/>
                    <a:pt x="5104" y="23"/>
                  </a:cubicBezTo>
                  <a:cubicBezTo>
                    <a:pt x="3009" y="49"/>
                    <a:pt x="1340" y="102"/>
                    <a:pt x="577" y="172"/>
                  </a:cubicBezTo>
                  <a:cubicBezTo>
                    <a:pt x="-29" y="237"/>
                    <a:pt x="0" y="300"/>
                    <a:pt x="0" y="420"/>
                  </a:cubicBezTo>
                  <a:lnTo>
                    <a:pt x="0" y="3023"/>
                  </a:lnTo>
                  <a:cubicBezTo>
                    <a:pt x="0" y="3145"/>
                    <a:pt x="-29" y="3206"/>
                    <a:pt x="577" y="3270"/>
                  </a:cubicBezTo>
                  <a:cubicBezTo>
                    <a:pt x="1340" y="3341"/>
                    <a:pt x="3009" y="3394"/>
                    <a:pt x="5104" y="3420"/>
                  </a:cubicBezTo>
                  <a:cubicBezTo>
                    <a:pt x="7018" y="3440"/>
                    <a:pt x="8778" y="3443"/>
                    <a:pt x="12326" y="3443"/>
                  </a:cubicBezTo>
                  <a:lnTo>
                    <a:pt x="21571" y="3443"/>
                  </a:lnTo>
                  <a:lnTo>
                    <a:pt x="21571" y="0"/>
                  </a:lnTo>
                  <a:lnTo>
                    <a:pt x="12326" y="0"/>
                  </a:lnTo>
                  <a:close/>
                  <a:moveTo>
                    <a:pt x="12326" y="6632"/>
                  </a:moveTo>
                  <a:cubicBezTo>
                    <a:pt x="8816" y="6632"/>
                    <a:pt x="6993" y="6631"/>
                    <a:pt x="5104" y="6651"/>
                  </a:cubicBezTo>
                  <a:cubicBezTo>
                    <a:pt x="3009" y="6677"/>
                    <a:pt x="1340" y="6733"/>
                    <a:pt x="577" y="6804"/>
                  </a:cubicBezTo>
                  <a:cubicBezTo>
                    <a:pt x="-29" y="6869"/>
                    <a:pt x="0" y="6928"/>
                    <a:pt x="0" y="7048"/>
                  </a:cubicBezTo>
                  <a:lnTo>
                    <a:pt x="0" y="12814"/>
                  </a:lnTo>
                  <a:cubicBezTo>
                    <a:pt x="0" y="12936"/>
                    <a:pt x="-29" y="12997"/>
                    <a:pt x="577" y="13062"/>
                  </a:cubicBezTo>
                  <a:cubicBezTo>
                    <a:pt x="1340" y="13132"/>
                    <a:pt x="3009" y="13189"/>
                    <a:pt x="5104" y="13214"/>
                  </a:cubicBezTo>
                  <a:cubicBezTo>
                    <a:pt x="7018" y="13235"/>
                    <a:pt x="8778" y="13234"/>
                    <a:pt x="12326" y="13234"/>
                  </a:cubicBezTo>
                  <a:lnTo>
                    <a:pt x="21571" y="13234"/>
                  </a:lnTo>
                  <a:lnTo>
                    <a:pt x="21571" y="6632"/>
                  </a:lnTo>
                  <a:lnTo>
                    <a:pt x="12326" y="6632"/>
                  </a:lnTo>
                  <a:close/>
                  <a:moveTo>
                    <a:pt x="12326" y="14994"/>
                  </a:moveTo>
                  <a:cubicBezTo>
                    <a:pt x="8816" y="14994"/>
                    <a:pt x="6993" y="14997"/>
                    <a:pt x="5104" y="15017"/>
                  </a:cubicBezTo>
                  <a:cubicBezTo>
                    <a:pt x="3009" y="15043"/>
                    <a:pt x="1340" y="15096"/>
                    <a:pt x="577" y="15167"/>
                  </a:cubicBezTo>
                  <a:cubicBezTo>
                    <a:pt x="-29" y="15232"/>
                    <a:pt x="0" y="15294"/>
                    <a:pt x="0" y="15414"/>
                  </a:cubicBezTo>
                  <a:lnTo>
                    <a:pt x="0" y="21180"/>
                  </a:lnTo>
                  <a:cubicBezTo>
                    <a:pt x="0" y="21302"/>
                    <a:pt x="-29" y="21363"/>
                    <a:pt x="577" y="21428"/>
                  </a:cubicBezTo>
                  <a:cubicBezTo>
                    <a:pt x="1340" y="21498"/>
                    <a:pt x="3009" y="21551"/>
                    <a:pt x="5104" y="21577"/>
                  </a:cubicBezTo>
                  <a:cubicBezTo>
                    <a:pt x="7018" y="21598"/>
                    <a:pt x="8778" y="21600"/>
                    <a:pt x="12326" y="21600"/>
                  </a:cubicBezTo>
                  <a:lnTo>
                    <a:pt x="21571" y="21600"/>
                  </a:lnTo>
                  <a:lnTo>
                    <a:pt x="21571" y="14994"/>
                  </a:lnTo>
                  <a:lnTo>
                    <a:pt x="12326" y="14994"/>
                  </a:lnTo>
                  <a:close/>
                </a:path>
              </a:pathLst>
            </a:custGeom>
            <a:solidFill>
              <a:srgbClr val="919191"/>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56" name="Фигура"/>
            <p:cNvSpPr/>
            <p:nvPr/>
          </p:nvSpPr>
          <p:spPr>
            <a:xfrm>
              <a:off x="36178" y="-1"/>
              <a:ext cx="4375998" cy="8868250"/>
            </a:xfrm>
            <a:custGeom>
              <a:avLst/>
              <a:gdLst/>
              <a:ahLst/>
              <a:cxnLst>
                <a:cxn ang="0">
                  <a:pos x="wd2" y="hd2"/>
                </a:cxn>
                <a:cxn ang="5400000">
                  <a:pos x="wd2" y="hd2"/>
                </a:cxn>
                <a:cxn ang="10800000">
                  <a:pos x="wd2" y="hd2"/>
                </a:cxn>
                <a:cxn ang="16200000">
                  <a:pos x="wd2" y="hd2"/>
                </a:cxn>
              </a:cxnLst>
              <a:rect l="0" t="0" r="r" b="b"/>
              <a:pathLst>
                <a:path w="21600" h="21600" extrusionOk="0">
                  <a:moveTo>
                    <a:pt x="4862" y="0"/>
                  </a:moveTo>
                  <a:cubicBezTo>
                    <a:pt x="3463" y="0"/>
                    <a:pt x="2756" y="1"/>
                    <a:pt x="2009" y="118"/>
                  </a:cubicBezTo>
                  <a:cubicBezTo>
                    <a:pt x="1186" y="265"/>
                    <a:pt x="538" y="585"/>
                    <a:pt x="238" y="991"/>
                  </a:cubicBezTo>
                  <a:cubicBezTo>
                    <a:pt x="0" y="1362"/>
                    <a:pt x="0" y="1711"/>
                    <a:pt x="0" y="2399"/>
                  </a:cubicBezTo>
                  <a:lnTo>
                    <a:pt x="0" y="19190"/>
                  </a:lnTo>
                  <a:cubicBezTo>
                    <a:pt x="0" y="19888"/>
                    <a:pt x="0" y="20238"/>
                    <a:pt x="238" y="20609"/>
                  </a:cubicBezTo>
                  <a:cubicBezTo>
                    <a:pt x="538" y="21015"/>
                    <a:pt x="1186" y="21335"/>
                    <a:pt x="2009" y="21482"/>
                  </a:cubicBezTo>
                  <a:cubicBezTo>
                    <a:pt x="2761" y="21600"/>
                    <a:pt x="3468" y="21600"/>
                    <a:pt x="4862" y="21600"/>
                  </a:cubicBezTo>
                  <a:lnTo>
                    <a:pt x="16717" y="21600"/>
                  </a:lnTo>
                  <a:cubicBezTo>
                    <a:pt x="18133" y="21600"/>
                    <a:pt x="18840" y="21600"/>
                    <a:pt x="19592" y="21482"/>
                  </a:cubicBezTo>
                  <a:cubicBezTo>
                    <a:pt x="20415" y="21335"/>
                    <a:pt x="21062" y="21015"/>
                    <a:pt x="21362" y="20609"/>
                  </a:cubicBezTo>
                  <a:cubicBezTo>
                    <a:pt x="21600" y="20238"/>
                    <a:pt x="21600" y="19888"/>
                    <a:pt x="21600" y="19200"/>
                  </a:cubicBezTo>
                  <a:lnTo>
                    <a:pt x="21600" y="2410"/>
                  </a:lnTo>
                  <a:cubicBezTo>
                    <a:pt x="21600" y="1711"/>
                    <a:pt x="21600" y="1362"/>
                    <a:pt x="21362" y="991"/>
                  </a:cubicBezTo>
                  <a:cubicBezTo>
                    <a:pt x="21062" y="585"/>
                    <a:pt x="20415" y="265"/>
                    <a:pt x="19592" y="118"/>
                  </a:cubicBezTo>
                  <a:cubicBezTo>
                    <a:pt x="18840" y="0"/>
                    <a:pt x="18132" y="0"/>
                    <a:pt x="16738" y="0"/>
                  </a:cubicBezTo>
                  <a:lnTo>
                    <a:pt x="4862" y="0"/>
                  </a:lnTo>
                  <a:close/>
                  <a:moveTo>
                    <a:pt x="4609" y="377"/>
                  </a:moveTo>
                  <a:lnTo>
                    <a:pt x="16991" y="377"/>
                  </a:lnTo>
                  <a:cubicBezTo>
                    <a:pt x="18073" y="377"/>
                    <a:pt x="18624" y="376"/>
                    <a:pt x="19208" y="468"/>
                  </a:cubicBezTo>
                  <a:cubicBezTo>
                    <a:pt x="19847" y="582"/>
                    <a:pt x="20351" y="831"/>
                    <a:pt x="20583" y="1146"/>
                  </a:cubicBezTo>
                  <a:cubicBezTo>
                    <a:pt x="20768" y="1434"/>
                    <a:pt x="20768" y="1706"/>
                    <a:pt x="20768" y="2249"/>
                  </a:cubicBezTo>
                  <a:lnTo>
                    <a:pt x="20768" y="19359"/>
                  </a:lnTo>
                  <a:cubicBezTo>
                    <a:pt x="20768" y="19893"/>
                    <a:pt x="20768" y="20165"/>
                    <a:pt x="20583" y="20453"/>
                  </a:cubicBezTo>
                  <a:cubicBezTo>
                    <a:pt x="20351" y="20768"/>
                    <a:pt x="19847" y="21017"/>
                    <a:pt x="19208" y="21132"/>
                  </a:cubicBezTo>
                  <a:cubicBezTo>
                    <a:pt x="18624" y="21223"/>
                    <a:pt x="18073" y="21223"/>
                    <a:pt x="16974" y="21223"/>
                  </a:cubicBezTo>
                  <a:lnTo>
                    <a:pt x="4609" y="21223"/>
                  </a:lnTo>
                  <a:cubicBezTo>
                    <a:pt x="3527" y="21223"/>
                    <a:pt x="2976" y="21223"/>
                    <a:pt x="2392" y="21132"/>
                  </a:cubicBezTo>
                  <a:cubicBezTo>
                    <a:pt x="1753" y="21017"/>
                    <a:pt x="1251" y="20768"/>
                    <a:pt x="1018" y="20453"/>
                  </a:cubicBezTo>
                  <a:cubicBezTo>
                    <a:pt x="833" y="20165"/>
                    <a:pt x="832" y="19893"/>
                    <a:pt x="832" y="19351"/>
                  </a:cubicBezTo>
                  <a:lnTo>
                    <a:pt x="832" y="2240"/>
                  </a:lnTo>
                  <a:cubicBezTo>
                    <a:pt x="832" y="1706"/>
                    <a:pt x="833" y="1434"/>
                    <a:pt x="1018" y="1146"/>
                  </a:cubicBezTo>
                  <a:cubicBezTo>
                    <a:pt x="1251" y="831"/>
                    <a:pt x="1753" y="582"/>
                    <a:pt x="2392" y="468"/>
                  </a:cubicBezTo>
                  <a:cubicBezTo>
                    <a:pt x="2973" y="377"/>
                    <a:pt x="3522" y="377"/>
                    <a:pt x="4609" y="377"/>
                  </a:cubicBezTo>
                  <a:close/>
                </a:path>
              </a:pathLst>
            </a:custGeom>
            <a:solidFill>
              <a:srgbClr val="414041"/>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57" name="Фигура"/>
            <p:cNvSpPr/>
            <p:nvPr/>
          </p:nvSpPr>
          <p:spPr>
            <a:xfrm>
              <a:off x="102591" y="66688"/>
              <a:ext cx="4243419" cy="8734541"/>
            </a:xfrm>
            <a:custGeom>
              <a:avLst/>
              <a:gdLst/>
              <a:ahLst/>
              <a:cxnLst>
                <a:cxn ang="0">
                  <a:pos x="wd2" y="hd2"/>
                </a:cxn>
                <a:cxn ang="5400000">
                  <a:pos x="wd2" y="hd2"/>
                </a:cxn>
                <a:cxn ang="10800000">
                  <a:pos x="wd2" y="hd2"/>
                </a:cxn>
                <a:cxn ang="16200000">
                  <a:pos x="wd2" y="hd2"/>
                </a:cxn>
              </a:cxnLst>
              <a:rect l="0" t="0" r="r" b="b"/>
              <a:pathLst>
                <a:path w="21600" h="21600" extrusionOk="0">
                  <a:moveTo>
                    <a:pt x="4478" y="0"/>
                  </a:moveTo>
                  <a:cubicBezTo>
                    <a:pt x="3189" y="0"/>
                    <a:pt x="2539" y="1"/>
                    <a:pt x="1850" y="107"/>
                  </a:cubicBezTo>
                  <a:cubicBezTo>
                    <a:pt x="1093" y="241"/>
                    <a:pt x="495" y="531"/>
                    <a:pt x="219" y="899"/>
                  </a:cubicBezTo>
                  <a:cubicBezTo>
                    <a:pt x="0" y="1235"/>
                    <a:pt x="0" y="1552"/>
                    <a:pt x="0" y="2175"/>
                  </a:cubicBezTo>
                  <a:lnTo>
                    <a:pt x="0" y="19415"/>
                  </a:lnTo>
                  <a:cubicBezTo>
                    <a:pt x="0" y="20049"/>
                    <a:pt x="0" y="20365"/>
                    <a:pt x="219" y="20701"/>
                  </a:cubicBezTo>
                  <a:cubicBezTo>
                    <a:pt x="495" y="21069"/>
                    <a:pt x="1093" y="21359"/>
                    <a:pt x="1850" y="21493"/>
                  </a:cubicBezTo>
                  <a:cubicBezTo>
                    <a:pt x="2543" y="21600"/>
                    <a:pt x="3194" y="21600"/>
                    <a:pt x="4478" y="21600"/>
                  </a:cubicBezTo>
                  <a:lnTo>
                    <a:pt x="17103" y="21600"/>
                  </a:lnTo>
                  <a:cubicBezTo>
                    <a:pt x="18407" y="21600"/>
                    <a:pt x="19057" y="21600"/>
                    <a:pt x="19750" y="21493"/>
                  </a:cubicBezTo>
                  <a:cubicBezTo>
                    <a:pt x="20507" y="21359"/>
                    <a:pt x="21105" y="21069"/>
                    <a:pt x="21381" y="20701"/>
                  </a:cubicBezTo>
                  <a:cubicBezTo>
                    <a:pt x="21600" y="20365"/>
                    <a:pt x="21600" y="20048"/>
                    <a:pt x="21600" y="19425"/>
                  </a:cubicBezTo>
                  <a:lnTo>
                    <a:pt x="21600" y="2185"/>
                  </a:lnTo>
                  <a:cubicBezTo>
                    <a:pt x="21600" y="1551"/>
                    <a:pt x="21600" y="1235"/>
                    <a:pt x="21381" y="899"/>
                  </a:cubicBezTo>
                  <a:cubicBezTo>
                    <a:pt x="21105" y="531"/>
                    <a:pt x="20507" y="241"/>
                    <a:pt x="19750" y="107"/>
                  </a:cubicBezTo>
                  <a:cubicBezTo>
                    <a:pt x="19057" y="0"/>
                    <a:pt x="18406" y="0"/>
                    <a:pt x="17122" y="0"/>
                  </a:cubicBezTo>
                  <a:lnTo>
                    <a:pt x="4478" y="0"/>
                  </a:lnTo>
                  <a:close/>
                  <a:moveTo>
                    <a:pt x="4068" y="499"/>
                  </a:moveTo>
                  <a:lnTo>
                    <a:pt x="5025" y="499"/>
                  </a:lnTo>
                  <a:cubicBezTo>
                    <a:pt x="5096" y="503"/>
                    <a:pt x="5163" y="515"/>
                    <a:pt x="5212" y="541"/>
                  </a:cubicBezTo>
                  <a:cubicBezTo>
                    <a:pt x="5257" y="565"/>
                    <a:pt x="5280" y="596"/>
                    <a:pt x="5285" y="628"/>
                  </a:cubicBezTo>
                  <a:cubicBezTo>
                    <a:pt x="5292" y="675"/>
                    <a:pt x="5300" y="719"/>
                    <a:pt x="5312" y="761"/>
                  </a:cubicBezTo>
                  <a:cubicBezTo>
                    <a:pt x="5325" y="807"/>
                    <a:pt x="5343" y="851"/>
                    <a:pt x="5369" y="893"/>
                  </a:cubicBezTo>
                  <a:cubicBezTo>
                    <a:pt x="5426" y="969"/>
                    <a:pt x="5516" y="1037"/>
                    <a:pt x="5631" y="1092"/>
                  </a:cubicBezTo>
                  <a:cubicBezTo>
                    <a:pt x="5746" y="1148"/>
                    <a:pt x="5886" y="1192"/>
                    <a:pt x="6042" y="1220"/>
                  </a:cubicBezTo>
                  <a:cubicBezTo>
                    <a:pt x="6185" y="1242"/>
                    <a:pt x="6324" y="1253"/>
                    <a:pt x="6494" y="1258"/>
                  </a:cubicBezTo>
                  <a:cubicBezTo>
                    <a:pt x="6664" y="1264"/>
                    <a:pt x="6866" y="1263"/>
                    <a:pt x="7135" y="1263"/>
                  </a:cubicBezTo>
                  <a:lnTo>
                    <a:pt x="14440" y="1263"/>
                  </a:lnTo>
                  <a:cubicBezTo>
                    <a:pt x="14708" y="1263"/>
                    <a:pt x="14910" y="1264"/>
                    <a:pt x="15080" y="1258"/>
                  </a:cubicBezTo>
                  <a:cubicBezTo>
                    <a:pt x="15251" y="1253"/>
                    <a:pt x="15390" y="1242"/>
                    <a:pt x="15533" y="1220"/>
                  </a:cubicBezTo>
                  <a:cubicBezTo>
                    <a:pt x="15689" y="1192"/>
                    <a:pt x="15829" y="1148"/>
                    <a:pt x="15944" y="1092"/>
                  </a:cubicBezTo>
                  <a:cubicBezTo>
                    <a:pt x="16058" y="1037"/>
                    <a:pt x="16148" y="969"/>
                    <a:pt x="16205" y="893"/>
                  </a:cubicBezTo>
                  <a:cubicBezTo>
                    <a:pt x="16232" y="851"/>
                    <a:pt x="16249" y="807"/>
                    <a:pt x="16262" y="761"/>
                  </a:cubicBezTo>
                  <a:cubicBezTo>
                    <a:pt x="16274" y="719"/>
                    <a:pt x="16282" y="675"/>
                    <a:pt x="16289" y="628"/>
                  </a:cubicBezTo>
                  <a:cubicBezTo>
                    <a:pt x="16294" y="596"/>
                    <a:pt x="16318" y="565"/>
                    <a:pt x="16362" y="541"/>
                  </a:cubicBezTo>
                  <a:cubicBezTo>
                    <a:pt x="16412" y="515"/>
                    <a:pt x="16480" y="503"/>
                    <a:pt x="16551" y="499"/>
                  </a:cubicBezTo>
                  <a:lnTo>
                    <a:pt x="17532" y="499"/>
                  </a:lnTo>
                  <a:cubicBezTo>
                    <a:pt x="18404" y="499"/>
                    <a:pt x="18846" y="499"/>
                    <a:pt x="19317" y="571"/>
                  </a:cubicBezTo>
                  <a:cubicBezTo>
                    <a:pt x="19831" y="662"/>
                    <a:pt x="20237" y="859"/>
                    <a:pt x="20424" y="1109"/>
                  </a:cubicBezTo>
                  <a:cubicBezTo>
                    <a:pt x="20573" y="1338"/>
                    <a:pt x="20573" y="1553"/>
                    <a:pt x="20573" y="1983"/>
                  </a:cubicBezTo>
                  <a:lnTo>
                    <a:pt x="20573" y="19623"/>
                  </a:lnTo>
                  <a:cubicBezTo>
                    <a:pt x="20573" y="20046"/>
                    <a:pt x="20573" y="20262"/>
                    <a:pt x="20424" y="20491"/>
                  </a:cubicBezTo>
                  <a:cubicBezTo>
                    <a:pt x="20237" y="20741"/>
                    <a:pt x="19831" y="20938"/>
                    <a:pt x="19317" y="21029"/>
                  </a:cubicBezTo>
                  <a:cubicBezTo>
                    <a:pt x="18846" y="21101"/>
                    <a:pt x="18403" y="21101"/>
                    <a:pt x="17517" y="21101"/>
                  </a:cubicBezTo>
                  <a:lnTo>
                    <a:pt x="4068" y="21101"/>
                  </a:lnTo>
                  <a:cubicBezTo>
                    <a:pt x="3196" y="21101"/>
                    <a:pt x="2754" y="21101"/>
                    <a:pt x="2283" y="21029"/>
                  </a:cubicBezTo>
                  <a:cubicBezTo>
                    <a:pt x="1769" y="20938"/>
                    <a:pt x="1363" y="20741"/>
                    <a:pt x="1176" y="20491"/>
                  </a:cubicBezTo>
                  <a:cubicBezTo>
                    <a:pt x="1027" y="20262"/>
                    <a:pt x="1027" y="20047"/>
                    <a:pt x="1027" y="19617"/>
                  </a:cubicBezTo>
                  <a:lnTo>
                    <a:pt x="1027" y="1977"/>
                  </a:lnTo>
                  <a:cubicBezTo>
                    <a:pt x="1027" y="1554"/>
                    <a:pt x="1027" y="1338"/>
                    <a:pt x="1176" y="1109"/>
                  </a:cubicBezTo>
                  <a:cubicBezTo>
                    <a:pt x="1363" y="859"/>
                    <a:pt x="1769" y="662"/>
                    <a:pt x="2283" y="571"/>
                  </a:cubicBezTo>
                  <a:cubicBezTo>
                    <a:pt x="2751" y="499"/>
                    <a:pt x="3195" y="499"/>
                    <a:pt x="4068" y="499"/>
                  </a:cubicBezTo>
                  <a:close/>
                </a:path>
              </a:pathLst>
            </a:custGeom>
            <a:solidFill>
              <a:srgbClr val="131313"/>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58" name="Кружок"/>
            <p:cNvSpPr/>
            <p:nvPr/>
          </p:nvSpPr>
          <p:spPr>
            <a:xfrm>
              <a:off x="2620400" y="284893"/>
              <a:ext cx="125091" cy="125091"/>
            </a:xfrm>
            <a:prstGeom prst="ellipse">
              <a:avLst/>
            </a:prstGeom>
            <a:solidFill>
              <a:srgbClr val="414041"/>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sp>
          <p:nvSpPr>
            <p:cNvPr id="459" name="Фигура"/>
            <p:cNvSpPr/>
            <p:nvPr/>
          </p:nvSpPr>
          <p:spPr>
            <a:xfrm>
              <a:off x="1953299" y="309809"/>
              <a:ext cx="534535" cy="75430"/>
            </a:xfrm>
            <a:custGeom>
              <a:avLst/>
              <a:gdLst/>
              <a:ahLst/>
              <a:cxnLst>
                <a:cxn ang="0">
                  <a:pos x="wd2" y="hd2"/>
                </a:cxn>
                <a:cxn ang="5400000">
                  <a:pos x="wd2" y="hd2"/>
                </a:cxn>
                <a:cxn ang="10800000">
                  <a:pos x="wd2" y="hd2"/>
                </a:cxn>
                <a:cxn ang="16200000">
                  <a:pos x="wd2" y="hd2"/>
                </a:cxn>
              </a:cxnLst>
              <a:rect l="0" t="0" r="r" b="b"/>
              <a:pathLst>
                <a:path w="21600" h="21600" extrusionOk="0">
                  <a:moveTo>
                    <a:pt x="1524" y="0"/>
                  </a:moveTo>
                  <a:cubicBezTo>
                    <a:pt x="1103" y="0"/>
                    <a:pt x="729" y="1260"/>
                    <a:pt x="453" y="3213"/>
                  </a:cubicBezTo>
                  <a:cubicBezTo>
                    <a:pt x="178" y="5166"/>
                    <a:pt x="0" y="7820"/>
                    <a:pt x="0" y="10800"/>
                  </a:cubicBezTo>
                  <a:cubicBezTo>
                    <a:pt x="0" y="16761"/>
                    <a:pt x="683" y="21600"/>
                    <a:pt x="1524" y="21600"/>
                  </a:cubicBezTo>
                  <a:cubicBezTo>
                    <a:pt x="1961" y="21600"/>
                    <a:pt x="2397" y="21600"/>
                    <a:pt x="2834" y="21600"/>
                  </a:cubicBezTo>
                  <a:cubicBezTo>
                    <a:pt x="5336" y="21600"/>
                    <a:pt x="7838" y="21600"/>
                    <a:pt x="10340" y="21600"/>
                  </a:cubicBezTo>
                  <a:cubicBezTo>
                    <a:pt x="10533" y="21600"/>
                    <a:pt x="10727" y="21600"/>
                    <a:pt x="10920" y="21600"/>
                  </a:cubicBezTo>
                  <a:lnTo>
                    <a:pt x="20076" y="21600"/>
                  </a:lnTo>
                  <a:cubicBezTo>
                    <a:pt x="20497" y="21600"/>
                    <a:pt x="20871" y="20340"/>
                    <a:pt x="21147" y="18387"/>
                  </a:cubicBezTo>
                  <a:cubicBezTo>
                    <a:pt x="21422" y="16434"/>
                    <a:pt x="21600" y="13780"/>
                    <a:pt x="21600" y="10800"/>
                  </a:cubicBezTo>
                  <a:cubicBezTo>
                    <a:pt x="21600" y="4839"/>
                    <a:pt x="20917" y="0"/>
                    <a:pt x="20076" y="0"/>
                  </a:cubicBezTo>
                  <a:cubicBezTo>
                    <a:pt x="19639" y="0"/>
                    <a:pt x="19203" y="0"/>
                    <a:pt x="18766" y="0"/>
                  </a:cubicBezTo>
                  <a:cubicBezTo>
                    <a:pt x="16264" y="0"/>
                    <a:pt x="13762" y="0"/>
                    <a:pt x="11260" y="0"/>
                  </a:cubicBezTo>
                  <a:lnTo>
                    <a:pt x="1524" y="0"/>
                  </a:lnTo>
                  <a:close/>
                </a:path>
              </a:pathLst>
            </a:custGeom>
            <a:solidFill>
              <a:srgbClr val="414041"/>
            </a:solidFill>
            <a:ln w="12700" cap="flat">
              <a:noFill/>
              <a:miter lim="400000"/>
            </a:ln>
            <a:effectLst/>
          </p:spPr>
          <p:txBody>
            <a:bodyPr wrap="square" lIns="91439" tIns="91439" rIns="91439" bIns="91439" numCol="1" anchor="ctr">
              <a:noAutofit/>
            </a:bodyPr>
            <a:lstStyle/>
            <a:p>
              <a:pPr>
                <a:defRPr sz="6400">
                  <a:solidFill>
                    <a:srgbClr val="A88277"/>
                  </a:solidFill>
                </a:defRPr>
              </a:pPr>
              <a:endParaRPr/>
            </a:p>
          </p:txBody>
        </p:sp>
      </p:grpSp>
      <p:sp>
        <p:nvSpPr>
          <p:cNvPr id="3" name="Graphic 124">
            <a:extLst>
              <a:ext uri="{FF2B5EF4-FFF2-40B4-BE49-F238E27FC236}">
                <a16:creationId xmlns:a16="http://schemas.microsoft.com/office/drawing/2014/main" id="{CB9579F1-0DA4-CE15-12F9-551341D09226}"/>
              </a:ext>
            </a:extLst>
          </p:cNvPr>
          <p:cNvSpPr/>
          <p:nvPr/>
        </p:nvSpPr>
        <p:spPr>
          <a:xfrm>
            <a:off x="9933314" y="10966808"/>
            <a:ext cx="571501" cy="57150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8093" y="14990"/>
                </a:moveTo>
                <a:lnTo>
                  <a:pt x="8200" y="13511"/>
                </a:lnTo>
                <a:cubicBezTo>
                  <a:pt x="8229" y="13106"/>
                  <a:pt x="8414" y="12728"/>
                  <a:pt x="8716" y="12457"/>
                </a:cubicBezTo>
                <a:lnTo>
                  <a:pt x="14717" y="7041"/>
                </a:lnTo>
                <a:cubicBezTo>
                  <a:pt x="15000" y="6789"/>
                  <a:pt x="14655" y="6666"/>
                  <a:pt x="14278" y="6897"/>
                </a:cubicBezTo>
                <a:lnTo>
                  <a:pt x="7142" y="11362"/>
                </a:lnTo>
                <a:close/>
                <a:moveTo>
                  <a:pt x="16451" y="4565"/>
                </a:moveTo>
                <a:lnTo>
                  <a:pt x="3010" y="9748"/>
                </a:lnTo>
                <a:cubicBezTo>
                  <a:pt x="2092" y="10116"/>
                  <a:pt x="2098" y="10628"/>
                  <a:pt x="2843" y="10855"/>
                </a:cubicBezTo>
                <a:lnTo>
                  <a:pt x="6291" y="11935"/>
                </a:lnTo>
                <a:lnTo>
                  <a:pt x="7478" y="15839"/>
                </a:lnTo>
                <a:cubicBezTo>
                  <a:pt x="7633" y="16271"/>
                  <a:pt x="7557" y="16440"/>
                  <a:pt x="8009" y="16440"/>
                </a:cubicBezTo>
                <a:cubicBezTo>
                  <a:pt x="8282" y="16437"/>
                  <a:pt x="8539" y="16308"/>
                  <a:pt x="8706" y="16091"/>
                </a:cubicBezTo>
                <a:lnTo>
                  <a:pt x="10382" y="14461"/>
                </a:lnTo>
                <a:lnTo>
                  <a:pt x="13870" y="17037"/>
                </a:lnTo>
                <a:cubicBezTo>
                  <a:pt x="14512" y="17392"/>
                  <a:pt x="14975" y="17209"/>
                  <a:pt x="15134" y="16442"/>
                </a:cubicBezTo>
                <a:lnTo>
                  <a:pt x="17424" y="5652"/>
                </a:lnTo>
                <a:cubicBezTo>
                  <a:pt x="17658" y="4712"/>
                  <a:pt x="17064" y="4286"/>
                  <a:pt x="16451" y="4565"/>
                </a:cubicBezTo>
                <a:close/>
              </a:path>
            </a:pathLst>
          </a:custGeom>
          <a:solidFill>
            <a:schemeClr val="accent1"/>
          </a:solidFill>
          <a:ln w="25400">
            <a:miter lim="400000"/>
          </a:ln>
        </p:spPr>
        <p:txBody>
          <a:bodyPr tIns="91439" bIns="91439" anchor="ctr"/>
          <a:lstStyle/>
          <a:p>
            <a:endParaRPr/>
          </a:p>
        </p:txBody>
      </p:sp>
    </p:spTree>
  </p:cSld>
  <p:clrMapOvr>
    <a:masterClrMapping/>
  </p:clrMapOvr>
  <p:transition spd="med"/>
</p:sld>
</file>

<file path=ppt/theme/theme1.xml><?xml version="1.0" encoding="utf-8"?>
<a:theme xmlns:a="http://schemas.openxmlformats.org/drawingml/2006/main" name="Office Theme">
  <a:themeElements>
    <a:clrScheme name="Green 2 Free Template">
      <a:dk1>
        <a:srgbClr val="15583E"/>
      </a:dk1>
      <a:lt1>
        <a:srgbClr val="FFFFFF"/>
      </a:lt1>
      <a:dk2>
        <a:srgbClr val="868989"/>
      </a:dk2>
      <a:lt2>
        <a:srgbClr val="E8ECEE"/>
      </a:lt2>
      <a:accent1>
        <a:srgbClr val="00B16E"/>
      </a:accent1>
      <a:accent2>
        <a:srgbClr val="00B26C"/>
      </a:accent2>
      <a:accent3>
        <a:srgbClr val="01D485"/>
      </a:accent3>
      <a:accent4>
        <a:srgbClr val="01D486"/>
      </a:accent4>
      <a:accent5>
        <a:srgbClr val="00B26E"/>
      </a:accent5>
      <a:accent6>
        <a:srgbClr val="00B26E"/>
      </a:accent6>
      <a:hlink>
        <a:srgbClr val="00B26E"/>
      </a:hlink>
      <a:folHlink>
        <a:srgbClr val="04B26C"/>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CED"/>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CED"/>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200</TotalTime>
  <Words>362</Words>
  <Application>Microsoft Office PowerPoint</Application>
  <PresentationFormat>Произвольный</PresentationFormat>
  <Paragraphs>45</Paragraphs>
  <Slides>10</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10</vt:i4>
      </vt:variant>
    </vt:vector>
  </HeadingPairs>
  <TitlesOfParts>
    <vt:vector size="20" baseType="lpstr">
      <vt:lpstr>-apple-system</vt:lpstr>
      <vt:lpstr>Arial</vt:lpstr>
      <vt:lpstr>Calibri</vt:lpstr>
      <vt:lpstr>Calibri Light</vt:lpstr>
      <vt:lpstr>Montserrat</vt:lpstr>
      <vt:lpstr>Montserrat Bold</vt:lpstr>
      <vt:lpstr>Montserrat Medium</vt:lpstr>
      <vt:lpstr>Montserrat Regular</vt:lpstr>
      <vt:lpstr>YS Text</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Никита Леленков</dc:creator>
  <cp:lastModifiedBy>Vlad Chapkin</cp:lastModifiedBy>
  <cp:revision>12</cp:revision>
  <dcterms:modified xsi:type="dcterms:W3CDTF">2023-01-14T14:18:02Z</dcterms:modified>
</cp:coreProperties>
</file>