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itajte" id="{E75E278A-FF0E-49A4-B170-79828D63BBAD}">
          <p14:sldIdLst>
            <p14:sldId id="256"/>
          </p14:sldIdLst>
        </p14:section>
        <p14:section name="Návrh, morfing, zapisovanie, spolupráca, Chcem zistiť" id="{B9B51309-D148-4332-87C2-07BE32FBCA3B}">
          <p14:sldIdLst/>
        </p14:section>
        <p14:section name="Ďalšie informáci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77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886F54-CF02-4094-9012-56144C9703C3}" type="datetime1">
              <a:rPr lang="sk-SK" smtClean="0"/>
              <a:t>1. 12. 2021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6F7381-9F77-4ADE-BBDE-2EEFFCAC3320}" type="datetime1">
              <a:rPr lang="sk-SK" noProof="0" smtClean="0"/>
              <a:t>1. 12. 2021</a:t>
            </a:fld>
            <a:endParaRPr lang="sk-SK" noProof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sz="1800" noProof="0"/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sk-SK" sz="1800" noProof="0"/>
          </a:p>
        </p:txBody>
      </p:sp>
      <p:cxnSp>
        <p:nvCxnSpPr>
          <p:cNvPr id="12" name="Priama spojnica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Nadpis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k-SK" noProof="0"/>
              <a:t>Kliknutím upravíte štýly predlohy textu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k-SK" noProof="0"/>
              <a:t>Druhá úroveň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k-SK" noProof="0"/>
              <a:t>Tretia úroveň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k-SK" noProof="0"/>
              <a:t>Štvrtá úroveň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k-SK" noProof="0"/>
              <a:t>Piata úroveň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4C87C25-9ECA-46F6-83DD-3B7A6BC8F713}" type="datetime1">
              <a:rPr lang="sk-SK" noProof="0" smtClean="0"/>
              <a:t>1. 12. 2021</a:t>
            </a:fld>
            <a:endParaRPr lang="sk-SK" noProof="0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sz="1800" noProof="0"/>
          </a:p>
        </p:txBody>
      </p:sp>
      <p:sp>
        <p:nvSpPr>
          <p:cNvPr id="10" name="Obdĺžni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sz="1800" noProof="0"/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k-SK" noProof="0"/>
              <a:t>Kliknutím upravíte štýly predlohy textu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k-SK" noProof="0"/>
              <a:t>Druhá úroveň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k-SK" noProof="0"/>
              <a:t>Tretia úroveň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k-SK" noProof="0"/>
              <a:t>Štvrtá úroveň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k-SK" noProof="0"/>
              <a:t>Piata úroveň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sk-SK" sz="1800" noProof="0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D995A8C-98C7-4D0D-B67D-9CF3BFD0C460}" type="datetime1">
              <a:rPr lang="sk-SK" noProof="0" smtClean="0"/>
              <a:t>1. 12. 2021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sk-SK" noProof="0" smtClean="0"/>
              <a:pPr/>
              <a:t>‹#›</a:t>
            </a:fld>
            <a:endParaRPr lang="sk-SK" noProof="0"/>
          </a:p>
        </p:txBody>
      </p:sp>
      <p:cxnSp>
        <p:nvCxnSpPr>
          <p:cNvPr id="8" name="Priama spojnica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sk-SK" sz="4800" dirty="0">
                <a:solidFill>
                  <a:schemeClr val="bg1"/>
                </a:solidFill>
              </a:rPr>
              <a:t>Skúška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sk-SK" sz="2400" dirty="0" err="1">
                <a:solidFill>
                  <a:schemeClr val="bg1"/>
                </a:solidFill>
                <a:latin typeface="+mj-lt"/>
              </a:rPr>
              <a:t>Dufam</a:t>
            </a:r>
            <a:r>
              <a:rPr lang="sk-SK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sk-SK" sz="2400" dirty="0" err="1">
                <a:solidFill>
                  <a:schemeClr val="bg1"/>
                </a:solidFill>
                <a:latin typeface="+mj-lt"/>
              </a:rPr>
              <a:t>ze</a:t>
            </a:r>
            <a:r>
              <a:rPr lang="sk-SK" sz="2400" dirty="0">
                <a:solidFill>
                  <a:schemeClr val="bg1"/>
                </a:solidFill>
                <a:latin typeface="+mj-lt"/>
              </a:rPr>
              <a:t> z tohto budem mat </a:t>
            </a:r>
            <a:r>
              <a:rPr lang="sk-SK" sz="2400" dirty="0" err="1">
                <a:solidFill>
                  <a:schemeClr val="bg1"/>
                </a:solidFill>
                <a:latin typeface="+mj-lt"/>
              </a:rPr>
              <a:t>aspon</a:t>
            </a:r>
            <a:r>
              <a:rPr lang="sk-SK" sz="2400" dirty="0">
                <a:solidFill>
                  <a:schemeClr val="bg1"/>
                </a:solidFill>
                <a:latin typeface="+mj-lt"/>
              </a:rPr>
              <a:t> 70% </a:t>
            </a:r>
            <a:r>
              <a:rPr lang="sk-SK" sz="2400">
                <a:solidFill>
                  <a:schemeClr val="bg1"/>
                </a:solidFill>
                <a:latin typeface="+mj-lt"/>
              </a:rPr>
              <a:t>pls</a:t>
            </a:r>
            <a:endParaRPr lang="sk-SK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Obrázok 3" descr="Ikona programu PowerPoint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theme/theme1.xml><?xml version="1.0" encoding="utf-8"?>
<a:theme xmlns:a="http://schemas.openxmlformats.org/drawingml/2006/main" name="Uvítací doku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2_TF10001108_Win32" id="{05232AC9-756A-4660-8C58-923E582F6B2D}" vid="{0C448F36-3E52-43EA-A610-F07B9ABE8369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{02C7A7A0-E478-4E63-B287-405857C317CB}tf10001108_win32</Template>
  <TotalTime>0</TotalTime>
  <Words>12</Words>
  <Application>Microsoft Office PowerPoint</Application>
  <PresentationFormat>Širokouhlá</PresentationFormat>
  <Paragraphs>3</Paragraphs>
  <Slides>1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Uvítací dokument</vt:lpstr>
      <vt:lpstr>Skúška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Skúška</dc:title>
  <dc:creator>Michal Hudák</dc:creator>
  <cp:keywords/>
  <cp:lastModifiedBy>Michal Hudák</cp:lastModifiedBy>
  <cp:revision>1</cp:revision>
  <dcterms:created xsi:type="dcterms:W3CDTF">2021-12-01T14:28:46Z</dcterms:created>
  <dcterms:modified xsi:type="dcterms:W3CDTF">2021-12-01T14:29:31Z</dcterms:modified>
  <cp:version/>
</cp:coreProperties>
</file>