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angolin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ango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011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Sommaire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angolin"/>
              <a:buChar char="●"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Contexte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angolin"/>
              <a:buChar char="●"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Problématique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angolin"/>
              <a:buChar char="●"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Objectif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angolin"/>
              <a:buChar char="●"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Public ciblé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Pangolin"/>
              <a:buChar char="●"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Equipe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Contexte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609675"/>
            <a:ext cx="7885200" cy="31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Forte croissance de la population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Production importante de déchets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Envahissement des déchets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        ⇒ Impact sur l'environnement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        ⇒ Impact sur la santé humaine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600" y="4059150"/>
            <a:ext cx="642300" cy="6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600" y="3275325"/>
            <a:ext cx="642300" cy="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Problématique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33025" y="1898500"/>
            <a:ext cx="66234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Comment réduire les déchets par terre ?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700" y="182402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Objectif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83850" y="1855775"/>
            <a:ext cx="727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Apprendre à jeter les déchets à la poubelle de manière ludique et pédagogique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125" y="273017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Public ciblé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399700" y="1776700"/>
            <a:ext cx="4344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T</a:t>
            </a: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out le monde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50" y="2942050"/>
            <a:ext cx="1027075" cy="10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100" y="3037275"/>
            <a:ext cx="921625" cy="9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3325" y="2994775"/>
            <a:ext cx="921626" cy="92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Equipe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7384725" y="3518950"/>
            <a:ext cx="14475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Corentin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161450" y="3518950"/>
            <a:ext cx="12336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Titouan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938175" y="3518950"/>
            <a:ext cx="13395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Krishnan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47900" y="3518950"/>
            <a:ext cx="15006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400">
                <a:solidFill>
                  <a:srgbClr val="6AA84F"/>
                </a:solidFill>
                <a:latin typeface="Pangolin"/>
                <a:ea typeface="Pangolin"/>
                <a:cs typeface="Pangolin"/>
                <a:sym typeface="Pangolin"/>
              </a:rPr>
              <a:t>Abdoulaye</a:t>
            </a:r>
            <a:endParaRPr sz="2400">
              <a:solidFill>
                <a:srgbClr val="6AA84F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0" y="173926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75" y="17392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650" y="17956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3400" y="18659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289950" y="1999050"/>
            <a:ext cx="5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8761D"/>
                </a:solidFill>
                <a:latin typeface="Pangolin"/>
                <a:ea typeface="Pangolin"/>
                <a:cs typeface="Pangolin"/>
                <a:sym typeface="Pangolin"/>
              </a:rPr>
              <a:t>Merci de votre attention !</a:t>
            </a:r>
            <a:endParaRPr sz="3600">
              <a:solidFill>
                <a:srgbClr val="38761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