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83" r:id="rId6"/>
    <p:sldId id="284" r:id="rId7"/>
    <p:sldId id="285" r:id="rId8"/>
    <p:sldId id="289" r:id="rId9"/>
    <p:sldId id="291" r:id="rId10"/>
    <p:sldId id="293" r:id="rId11"/>
    <p:sldId id="290" r:id="rId12"/>
    <p:sldId id="292" r:id="rId13"/>
    <p:sldId id="29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E221B1-B1DD-415C-96D7-7E535C7E8D0A}" v="163" dt="2022-09-19T17:20:17.072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441" autoAdjust="0"/>
  </p:normalViewPr>
  <p:slideViewPr>
    <p:cSldViewPr snapToGrid="0">
      <p:cViewPr varScale="1">
        <p:scale>
          <a:sx n="58" d="100"/>
          <a:sy n="58" d="100"/>
        </p:scale>
        <p:origin x="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CC189-835C-4536-9671-CD96CC1EB4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318C1-91FC-4AB3-8F7E-DA6C0D599648}">
      <dgm:prSet phldrT="[Text]"/>
      <dgm:spPr/>
      <dgm:t>
        <a:bodyPr/>
        <a:lstStyle/>
        <a:p>
          <a:r>
            <a:rPr lang="en-US" dirty="0"/>
            <a:t>Pandas Data Structure </a:t>
          </a:r>
        </a:p>
      </dgm:t>
    </dgm:pt>
    <dgm:pt modelId="{E0074159-FEE1-4F31-AEAC-534E59EEBBFC}" type="parTrans" cxnId="{07F7CA7D-896C-49C1-A1C0-F79EB928A8BF}">
      <dgm:prSet/>
      <dgm:spPr/>
      <dgm:t>
        <a:bodyPr/>
        <a:lstStyle/>
        <a:p>
          <a:endParaRPr lang="en-US"/>
        </a:p>
      </dgm:t>
    </dgm:pt>
    <dgm:pt modelId="{F05406F9-DF55-4CEA-8806-A307A68064E4}" type="sibTrans" cxnId="{07F7CA7D-896C-49C1-A1C0-F79EB928A8BF}">
      <dgm:prSet/>
      <dgm:spPr/>
      <dgm:t>
        <a:bodyPr/>
        <a:lstStyle/>
        <a:p>
          <a:endParaRPr lang="en-US"/>
        </a:p>
      </dgm:t>
    </dgm:pt>
    <dgm:pt modelId="{E13CA6E2-063C-4FBB-87AD-8193CC035B7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Series</a:t>
          </a:r>
        </a:p>
      </dgm:t>
    </dgm:pt>
    <dgm:pt modelId="{D366EF92-AF16-4175-ABE8-758B1A1F51E9}" type="parTrans" cxnId="{DA6F1041-CD49-40CD-9EDA-1262AEC8B3CA}">
      <dgm:prSet/>
      <dgm:spPr/>
      <dgm:t>
        <a:bodyPr/>
        <a:lstStyle/>
        <a:p>
          <a:endParaRPr lang="en-US"/>
        </a:p>
      </dgm:t>
    </dgm:pt>
    <dgm:pt modelId="{930C310A-5309-42D8-9CAC-5E93647BA69B}" type="sibTrans" cxnId="{DA6F1041-CD49-40CD-9EDA-1262AEC8B3CA}">
      <dgm:prSet/>
      <dgm:spPr/>
      <dgm:t>
        <a:bodyPr/>
        <a:lstStyle/>
        <a:p>
          <a:endParaRPr lang="en-US"/>
        </a:p>
      </dgm:t>
    </dgm:pt>
    <dgm:pt modelId="{C76CA16B-6446-40C6-B59C-A0C33126C334}">
      <dgm:prSet phldrT="[Text]"/>
      <dgm:spPr/>
      <dgm:t>
        <a:bodyPr/>
        <a:lstStyle/>
        <a:p>
          <a:r>
            <a:rPr lang="en-US"/>
            <a:t>Data Frame</a:t>
          </a:r>
          <a:endParaRPr lang="en-US" dirty="0"/>
        </a:p>
      </dgm:t>
    </dgm:pt>
    <dgm:pt modelId="{7E200E4C-8FF5-4DFD-B41E-693173C5FF20}" type="parTrans" cxnId="{B1B63A34-371D-4A01-AA59-DA2C5A3BC65F}">
      <dgm:prSet/>
      <dgm:spPr/>
      <dgm:t>
        <a:bodyPr/>
        <a:lstStyle/>
        <a:p>
          <a:endParaRPr lang="en-US"/>
        </a:p>
      </dgm:t>
    </dgm:pt>
    <dgm:pt modelId="{3E6F2BAF-72DF-4D6A-ACD1-1F7D63DC30CE}" type="sibTrans" cxnId="{B1B63A34-371D-4A01-AA59-DA2C5A3BC65F}">
      <dgm:prSet/>
      <dgm:spPr/>
      <dgm:t>
        <a:bodyPr/>
        <a:lstStyle/>
        <a:p>
          <a:endParaRPr lang="en-US"/>
        </a:p>
      </dgm:t>
    </dgm:pt>
    <dgm:pt modelId="{DE46C671-D3AF-48AC-98FE-81C581463EE2}">
      <dgm:prSet phldrT="[Text]"/>
      <dgm:spPr/>
      <dgm:t>
        <a:bodyPr/>
        <a:lstStyle/>
        <a:p>
          <a:r>
            <a:rPr lang="en-US" dirty="0"/>
            <a:t>Panel</a:t>
          </a:r>
        </a:p>
      </dgm:t>
    </dgm:pt>
    <dgm:pt modelId="{6267D4F3-B158-41A0-B29F-48A280EDF8E3}" type="parTrans" cxnId="{735B8420-365A-44EA-A70C-7BC62C130BB9}">
      <dgm:prSet/>
      <dgm:spPr/>
      <dgm:t>
        <a:bodyPr/>
        <a:lstStyle/>
        <a:p>
          <a:endParaRPr lang="en-US"/>
        </a:p>
      </dgm:t>
    </dgm:pt>
    <dgm:pt modelId="{181916E3-5C5E-4BB7-845E-D7CB275EFFB8}" type="sibTrans" cxnId="{735B8420-365A-44EA-A70C-7BC62C130BB9}">
      <dgm:prSet/>
      <dgm:spPr/>
      <dgm:t>
        <a:bodyPr/>
        <a:lstStyle/>
        <a:p>
          <a:endParaRPr lang="en-US"/>
        </a:p>
      </dgm:t>
    </dgm:pt>
    <dgm:pt modelId="{D2FD9DA4-7EDE-4CF5-BFA2-423C09BD4B90}" type="pres">
      <dgm:prSet presAssocID="{1C1CC189-835C-4536-9671-CD96CC1EB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8D7C7A9-B520-4642-8EDD-8B255E5B3E03}" type="pres">
      <dgm:prSet presAssocID="{2F6318C1-91FC-4AB3-8F7E-DA6C0D599648}" presName="hierRoot1" presStyleCnt="0">
        <dgm:presLayoutVars>
          <dgm:hierBranch val="init"/>
        </dgm:presLayoutVars>
      </dgm:prSet>
      <dgm:spPr/>
    </dgm:pt>
    <dgm:pt modelId="{F4EE33EB-2A5C-4F3B-B3B2-15A7ACD74311}" type="pres">
      <dgm:prSet presAssocID="{2F6318C1-91FC-4AB3-8F7E-DA6C0D599648}" presName="rootComposite1" presStyleCnt="0"/>
      <dgm:spPr/>
    </dgm:pt>
    <dgm:pt modelId="{2A607959-4BCB-4FC7-9E5C-B30E74C6AD76}" type="pres">
      <dgm:prSet presAssocID="{2F6318C1-91FC-4AB3-8F7E-DA6C0D599648}" presName="rootText1" presStyleLbl="node0" presStyleIdx="0" presStyleCnt="1">
        <dgm:presLayoutVars>
          <dgm:chPref val="3"/>
        </dgm:presLayoutVars>
      </dgm:prSet>
      <dgm:spPr/>
    </dgm:pt>
    <dgm:pt modelId="{97DC4AB8-D53A-4777-8C52-0CB9837835AA}" type="pres">
      <dgm:prSet presAssocID="{2F6318C1-91FC-4AB3-8F7E-DA6C0D599648}" presName="rootConnector1" presStyleLbl="node1" presStyleIdx="0" presStyleCnt="0"/>
      <dgm:spPr/>
    </dgm:pt>
    <dgm:pt modelId="{E70268DB-295A-46C9-A0F7-382FCBF043EA}" type="pres">
      <dgm:prSet presAssocID="{2F6318C1-91FC-4AB3-8F7E-DA6C0D599648}" presName="hierChild2" presStyleCnt="0"/>
      <dgm:spPr/>
    </dgm:pt>
    <dgm:pt modelId="{EE568D9C-B531-44D7-9660-65A45A2D75AB}" type="pres">
      <dgm:prSet presAssocID="{D366EF92-AF16-4175-ABE8-758B1A1F51E9}" presName="Name37" presStyleLbl="parChTrans1D2" presStyleIdx="0" presStyleCnt="3"/>
      <dgm:spPr/>
    </dgm:pt>
    <dgm:pt modelId="{CBD0E62B-C91F-4051-84A6-3060F9B500DF}" type="pres">
      <dgm:prSet presAssocID="{E13CA6E2-063C-4FBB-87AD-8193CC035B71}" presName="hierRoot2" presStyleCnt="0">
        <dgm:presLayoutVars>
          <dgm:hierBranch val="init"/>
        </dgm:presLayoutVars>
      </dgm:prSet>
      <dgm:spPr/>
    </dgm:pt>
    <dgm:pt modelId="{92B75372-A723-4DB5-9BC5-149B2C4CBBED}" type="pres">
      <dgm:prSet presAssocID="{E13CA6E2-063C-4FBB-87AD-8193CC035B71}" presName="rootComposite" presStyleCnt="0"/>
      <dgm:spPr/>
    </dgm:pt>
    <dgm:pt modelId="{84BEA4A4-E50D-47CE-AF87-8BEAB109E6E9}" type="pres">
      <dgm:prSet presAssocID="{E13CA6E2-063C-4FBB-87AD-8193CC035B71}" presName="rootText" presStyleLbl="node2" presStyleIdx="0" presStyleCnt="3">
        <dgm:presLayoutVars>
          <dgm:chPref val="3"/>
        </dgm:presLayoutVars>
      </dgm:prSet>
      <dgm:spPr/>
    </dgm:pt>
    <dgm:pt modelId="{61EB48AC-5E73-41FF-89CE-B1FDB40D0023}" type="pres">
      <dgm:prSet presAssocID="{E13CA6E2-063C-4FBB-87AD-8193CC035B71}" presName="rootConnector" presStyleLbl="node2" presStyleIdx="0" presStyleCnt="3"/>
      <dgm:spPr/>
    </dgm:pt>
    <dgm:pt modelId="{39048DDC-0398-406C-A94E-B8F66D5601F3}" type="pres">
      <dgm:prSet presAssocID="{E13CA6E2-063C-4FBB-87AD-8193CC035B71}" presName="hierChild4" presStyleCnt="0"/>
      <dgm:spPr/>
    </dgm:pt>
    <dgm:pt modelId="{841AEA1B-7014-4E64-AECB-924FF49A24D5}" type="pres">
      <dgm:prSet presAssocID="{E13CA6E2-063C-4FBB-87AD-8193CC035B71}" presName="hierChild5" presStyleCnt="0"/>
      <dgm:spPr/>
    </dgm:pt>
    <dgm:pt modelId="{844BE7F3-A5F4-4942-A8E9-8544DB5D55EA}" type="pres">
      <dgm:prSet presAssocID="{7E200E4C-8FF5-4DFD-B41E-693173C5FF20}" presName="Name37" presStyleLbl="parChTrans1D2" presStyleIdx="1" presStyleCnt="3"/>
      <dgm:spPr/>
    </dgm:pt>
    <dgm:pt modelId="{8881C311-D4C3-4A89-923D-99CC3EBC2761}" type="pres">
      <dgm:prSet presAssocID="{C76CA16B-6446-40C6-B59C-A0C33126C334}" presName="hierRoot2" presStyleCnt="0">
        <dgm:presLayoutVars>
          <dgm:hierBranch val="init"/>
        </dgm:presLayoutVars>
      </dgm:prSet>
      <dgm:spPr/>
    </dgm:pt>
    <dgm:pt modelId="{5A31191C-9181-483F-A904-7536E820AF15}" type="pres">
      <dgm:prSet presAssocID="{C76CA16B-6446-40C6-B59C-A0C33126C334}" presName="rootComposite" presStyleCnt="0"/>
      <dgm:spPr/>
    </dgm:pt>
    <dgm:pt modelId="{DA8A147B-4FE4-4FFC-850A-E53D06D04393}" type="pres">
      <dgm:prSet presAssocID="{C76CA16B-6446-40C6-B59C-A0C33126C334}" presName="rootText" presStyleLbl="node2" presStyleIdx="1" presStyleCnt="3">
        <dgm:presLayoutVars>
          <dgm:chPref val="3"/>
        </dgm:presLayoutVars>
      </dgm:prSet>
      <dgm:spPr/>
    </dgm:pt>
    <dgm:pt modelId="{DCB00713-3A17-46B7-AFEB-D2972C622CBC}" type="pres">
      <dgm:prSet presAssocID="{C76CA16B-6446-40C6-B59C-A0C33126C334}" presName="rootConnector" presStyleLbl="node2" presStyleIdx="1" presStyleCnt="3"/>
      <dgm:spPr/>
    </dgm:pt>
    <dgm:pt modelId="{245D18C9-EB49-4D54-BE97-EBE72FB9A75A}" type="pres">
      <dgm:prSet presAssocID="{C76CA16B-6446-40C6-B59C-A0C33126C334}" presName="hierChild4" presStyleCnt="0"/>
      <dgm:spPr/>
    </dgm:pt>
    <dgm:pt modelId="{0E20BD24-790D-430E-A22F-5C5B592F872B}" type="pres">
      <dgm:prSet presAssocID="{C76CA16B-6446-40C6-B59C-A0C33126C334}" presName="hierChild5" presStyleCnt="0"/>
      <dgm:spPr/>
    </dgm:pt>
    <dgm:pt modelId="{F2AC0140-22F0-4E4B-8C9B-F7EBB6E6B33D}" type="pres">
      <dgm:prSet presAssocID="{6267D4F3-B158-41A0-B29F-48A280EDF8E3}" presName="Name37" presStyleLbl="parChTrans1D2" presStyleIdx="2" presStyleCnt="3"/>
      <dgm:spPr/>
    </dgm:pt>
    <dgm:pt modelId="{72287A9B-03C2-4ED9-B758-D998E8BA0A63}" type="pres">
      <dgm:prSet presAssocID="{DE46C671-D3AF-48AC-98FE-81C581463EE2}" presName="hierRoot2" presStyleCnt="0">
        <dgm:presLayoutVars>
          <dgm:hierBranch val="init"/>
        </dgm:presLayoutVars>
      </dgm:prSet>
      <dgm:spPr/>
    </dgm:pt>
    <dgm:pt modelId="{5E25AC11-8C74-4F99-96C0-B184FA72D2EA}" type="pres">
      <dgm:prSet presAssocID="{DE46C671-D3AF-48AC-98FE-81C581463EE2}" presName="rootComposite" presStyleCnt="0"/>
      <dgm:spPr/>
    </dgm:pt>
    <dgm:pt modelId="{FB34C483-5109-4CDC-A237-A95574F71033}" type="pres">
      <dgm:prSet presAssocID="{DE46C671-D3AF-48AC-98FE-81C581463EE2}" presName="rootText" presStyleLbl="node2" presStyleIdx="2" presStyleCnt="3">
        <dgm:presLayoutVars>
          <dgm:chPref val="3"/>
        </dgm:presLayoutVars>
      </dgm:prSet>
      <dgm:spPr/>
    </dgm:pt>
    <dgm:pt modelId="{532EAC83-1FC9-4D1F-8DE5-5C91EE2A5693}" type="pres">
      <dgm:prSet presAssocID="{DE46C671-D3AF-48AC-98FE-81C581463EE2}" presName="rootConnector" presStyleLbl="node2" presStyleIdx="2" presStyleCnt="3"/>
      <dgm:spPr/>
    </dgm:pt>
    <dgm:pt modelId="{C11E4AEB-6FE5-48E5-923B-92D084457B6B}" type="pres">
      <dgm:prSet presAssocID="{DE46C671-D3AF-48AC-98FE-81C581463EE2}" presName="hierChild4" presStyleCnt="0"/>
      <dgm:spPr/>
    </dgm:pt>
    <dgm:pt modelId="{33FCC924-13C6-4C56-B753-5751CC616149}" type="pres">
      <dgm:prSet presAssocID="{DE46C671-D3AF-48AC-98FE-81C581463EE2}" presName="hierChild5" presStyleCnt="0"/>
      <dgm:spPr/>
    </dgm:pt>
    <dgm:pt modelId="{1C033ACB-A08D-4B5E-B63E-E605148A1B2B}" type="pres">
      <dgm:prSet presAssocID="{2F6318C1-91FC-4AB3-8F7E-DA6C0D599648}" presName="hierChild3" presStyleCnt="0"/>
      <dgm:spPr/>
    </dgm:pt>
  </dgm:ptLst>
  <dgm:cxnLst>
    <dgm:cxn modelId="{735B8420-365A-44EA-A70C-7BC62C130BB9}" srcId="{2F6318C1-91FC-4AB3-8F7E-DA6C0D599648}" destId="{DE46C671-D3AF-48AC-98FE-81C581463EE2}" srcOrd="2" destOrd="0" parTransId="{6267D4F3-B158-41A0-B29F-48A280EDF8E3}" sibTransId="{181916E3-5C5E-4BB7-845E-D7CB275EFFB8}"/>
    <dgm:cxn modelId="{B1B63A34-371D-4A01-AA59-DA2C5A3BC65F}" srcId="{2F6318C1-91FC-4AB3-8F7E-DA6C0D599648}" destId="{C76CA16B-6446-40C6-B59C-A0C33126C334}" srcOrd="1" destOrd="0" parTransId="{7E200E4C-8FF5-4DFD-B41E-693173C5FF20}" sibTransId="{3E6F2BAF-72DF-4D6A-ACD1-1F7D63DC30CE}"/>
    <dgm:cxn modelId="{78828A34-6E7F-4F5C-BA01-507A60825094}" type="presOf" srcId="{E13CA6E2-063C-4FBB-87AD-8193CC035B71}" destId="{84BEA4A4-E50D-47CE-AF87-8BEAB109E6E9}" srcOrd="0" destOrd="0" presId="urn:microsoft.com/office/officeart/2005/8/layout/orgChart1"/>
    <dgm:cxn modelId="{66AE8D40-5E7B-48E6-8445-EF3BB48630F9}" type="presOf" srcId="{C76CA16B-6446-40C6-B59C-A0C33126C334}" destId="{DA8A147B-4FE4-4FFC-850A-E53D06D04393}" srcOrd="0" destOrd="0" presId="urn:microsoft.com/office/officeart/2005/8/layout/orgChart1"/>
    <dgm:cxn modelId="{DA6F1041-CD49-40CD-9EDA-1262AEC8B3CA}" srcId="{2F6318C1-91FC-4AB3-8F7E-DA6C0D599648}" destId="{E13CA6E2-063C-4FBB-87AD-8193CC035B71}" srcOrd="0" destOrd="0" parTransId="{D366EF92-AF16-4175-ABE8-758B1A1F51E9}" sibTransId="{930C310A-5309-42D8-9CAC-5E93647BA69B}"/>
    <dgm:cxn modelId="{D7049361-953A-44A4-A708-2F9EE80FC239}" type="presOf" srcId="{2F6318C1-91FC-4AB3-8F7E-DA6C0D599648}" destId="{97DC4AB8-D53A-4777-8C52-0CB9837835AA}" srcOrd="1" destOrd="0" presId="urn:microsoft.com/office/officeart/2005/8/layout/orgChart1"/>
    <dgm:cxn modelId="{3DB93C45-F97A-447E-9A6A-BAD60EC1A3EB}" type="presOf" srcId="{D366EF92-AF16-4175-ABE8-758B1A1F51E9}" destId="{EE568D9C-B531-44D7-9660-65A45A2D75AB}" srcOrd="0" destOrd="0" presId="urn:microsoft.com/office/officeart/2005/8/layout/orgChart1"/>
    <dgm:cxn modelId="{448C9170-88B8-4418-9ABB-451FA9FEC3D7}" type="presOf" srcId="{DE46C671-D3AF-48AC-98FE-81C581463EE2}" destId="{FB34C483-5109-4CDC-A237-A95574F71033}" srcOrd="0" destOrd="0" presId="urn:microsoft.com/office/officeart/2005/8/layout/orgChart1"/>
    <dgm:cxn modelId="{30A43555-6F16-4398-BFB4-16442FB076B2}" type="presOf" srcId="{C76CA16B-6446-40C6-B59C-A0C33126C334}" destId="{DCB00713-3A17-46B7-AFEB-D2972C622CBC}" srcOrd="1" destOrd="0" presId="urn:microsoft.com/office/officeart/2005/8/layout/orgChart1"/>
    <dgm:cxn modelId="{80F0B75A-8039-47D6-A8F1-EB84197702E4}" type="presOf" srcId="{6267D4F3-B158-41A0-B29F-48A280EDF8E3}" destId="{F2AC0140-22F0-4E4B-8C9B-F7EBB6E6B33D}" srcOrd="0" destOrd="0" presId="urn:microsoft.com/office/officeart/2005/8/layout/orgChart1"/>
    <dgm:cxn modelId="{07F7CA7D-896C-49C1-A1C0-F79EB928A8BF}" srcId="{1C1CC189-835C-4536-9671-CD96CC1EB477}" destId="{2F6318C1-91FC-4AB3-8F7E-DA6C0D599648}" srcOrd="0" destOrd="0" parTransId="{E0074159-FEE1-4F31-AEAC-534E59EEBBFC}" sibTransId="{F05406F9-DF55-4CEA-8806-A307A68064E4}"/>
    <dgm:cxn modelId="{0A988CA5-D3E8-4394-A5F8-75683C2F2CEA}" type="presOf" srcId="{7E200E4C-8FF5-4DFD-B41E-693173C5FF20}" destId="{844BE7F3-A5F4-4942-A8E9-8544DB5D55EA}" srcOrd="0" destOrd="0" presId="urn:microsoft.com/office/officeart/2005/8/layout/orgChart1"/>
    <dgm:cxn modelId="{B2B71DA7-0515-4BC2-AD7A-832B68745CED}" type="presOf" srcId="{1C1CC189-835C-4536-9671-CD96CC1EB477}" destId="{D2FD9DA4-7EDE-4CF5-BFA2-423C09BD4B90}" srcOrd="0" destOrd="0" presId="urn:microsoft.com/office/officeart/2005/8/layout/orgChart1"/>
    <dgm:cxn modelId="{195D84DB-0B4C-479C-A62D-C203AEDDB78D}" type="presOf" srcId="{2F6318C1-91FC-4AB3-8F7E-DA6C0D599648}" destId="{2A607959-4BCB-4FC7-9E5C-B30E74C6AD76}" srcOrd="0" destOrd="0" presId="urn:microsoft.com/office/officeart/2005/8/layout/orgChart1"/>
    <dgm:cxn modelId="{270978F6-14FA-440A-A3B9-BC9A40753E10}" type="presOf" srcId="{DE46C671-D3AF-48AC-98FE-81C581463EE2}" destId="{532EAC83-1FC9-4D1F-8DE5-5C91EE2A5693}" srcOrd="1" destOrd="0" presId="urn:microsoft.com/office/officeart/2005/8/layout/orgChart1"/>
    <dgm:cxn modelId="{563FD3FE-D874-4D29-A5FC-8E48745C74CF}" type="presOf" srcId="{E13CA6E2-063C-4FBB-87AD-8193CC035B71}" destId="{61EB48AC-5E73-41FF-89CE-B1FDB40D0023}" srcOrd="1" destOrd="0" presId="urn:microsoft.com/office/officeart/2005/8/layout/orgChart1"/>
    <dgm:cxn modelId="{6404F771-4FE8-4958-AD4B-A4758B301F57}" type="presParOf" srcId="{D2FD9DA4-7EDE-4CF5-BFA2-423C09BD4B90}" destId="{D8D7C7A9-B520-4642-8EDD-8B255E5B3E03}" srcOrd="0" destOrd="0" presId="urn:microsoft.com/office/officeart/2005/8/layout/orgChart1"/>
    <dgm:cxn modelId="{38B81BB8-3FBB-4F94-8883-1836F51C757E}" type="presParOf" srcId="{D8D7C7A9-B520-4642-8EDD-8B255E5B3E03}" destId="{F4EE33EB-2A5C-4F3B-B3B2-15A7ACD74311}" srcOrd="0" destOrd="0" presId="urn:microsoft.com/office/officeart/2005/8/layout/orgChart1"/>
    <dgm:cxn modelId="{7C53904B-6C38-418C-84AB-67815C74541A}" type="presParOf" srcId="{F4EE33EB-2A5C-4F3B-B3B2-15A7ACD74311}" destId="{2A607959-4BCB-4FC7-9E5C-B30E74C6AD76}" srcOrd="0" destOrd="0" presId="urn:microsoft.com/office/officeart/2005/8/layout/orgChart1"/>
    <dgm:cxn modelId="{9594F6A9-B941-42AC-9F18-CBE4BD8EBA3B}" type="presParOf" srcId="{F4EE33EB-2A5C-4F3B-B3B2-15A7ACD74311}" destId="{97DC4AB8-D53A-4777-8C52-0CB9837835AA}" srcOrd="1" destOrd="0" presId="urn:microsoft.com/office/officeart/2005/8/layout/orgChart1"/>
    <dgm:cxn modelId="{36C413FE-DFA9-4718-86D4-DDC15A7336DF}" type="presParOf" srcId="{D8D7C7A9-B520-4642-8EDD-8B255E5B3E03}" destId="{E70268DB-295A-46C9-A0F7-382FCBF043EA}" srcOrd="1" destOrd="0" presId="urn:microsoft.com/office/officeart/2005/8/layout/orgChart1"/>
    <dgm:cxn modelId="{C2D02D21-9663-40D3-A655-7A24AC1742A6}" type="presParOf" srcId="{E70268DB-295A-46C9-A0F7-382FCBF043EA}" destId="{EE568D9C-B531-44D7-9660-65A45A2D75AB}" srcOrd="0" destOrd="0" presId="urn:microsoft.com/office/officeart/2005/8/layout/orgChart1"/>
    <dgm:cxn modelId="{50DE2BEF-DB25-4902-90F9-AC1E02EFF339}" type="presParOf" srcId="{E70268DB-295A-46C9-A0F7-382FCBF043EA}" destId="{CBD0E62B-C91F-4051-84A6-3060F9B500DF}" srcOrd="1" destOrd="0" presId="urn:microsoft.com/office/officeart/2005/8/layout/orgChart1"/>
    <dgm:cxn modelId="{FF12E63D-EBA5-4465-A284-6166A89A2BDD}" type="presParOf" srcId="{CBD0E62B-C91F-4051-84A6-3060F9B500DF}" destId="{92B75372-A723-4DB5-9BC5-149B2C4CBBED}" srcOrd="0" destOrd="0" presId="urn:microsoft.com/office/officeart/2005/8/layout/orgChart1"/>
    <dgm:cxn modelId="{41E4F180-D4E8-41FF-96A5-E88DEF4B3A7E}" type="presParOf" srcId="{92B75372-A723-4DB5-9BC5-149B2C4CBBED}" destId="{84BEA4A4-E50D-47CE-AF87-8BEAB109E6E9}" srcOrd="0" destOrd="0" presId="urn:microsoft.com/office/officeart/2005/8/layout/orgChart1"/>
    <dgm:cxn modelId="{18970908-FCCF-42F4-8138-B14DED70A35E}" type="presParOf" srcId="{92B75372-A723-4DB5-9BC5-149B2C4CBBED}" destId="{61EB48AC-5E73-41FF-89CE-B1FDB40D0023}" srcOrd="1" destOrd="0" presId="urn:microsoft.com/office/officeart/2005/8/layout/orgChart1"/>
    <dgm:cxn modelId="{FAEA18F1-A31D-4CB0-807C-93FF3FBAC49F}" type="presParOf" srcId="{CBD0E62B-C91F-4051-84A6-3060F9B500DF}" destId="{39048DDC-0398-406C-A94E-B8F66D5601F3}" srcOrd="1" destOrd="0" presId="urn:microsoft.com/office/officeart/2005/8/layout/orgChart1"/>
    <dgm:cxn modelId="{305371F3-881A-48C1-864A-F79DE70A81C7}" type="presParOf" srcId="{CBD0E62B-C91F-4051-84A6-3060F9B500DF}" destId="{841AEA1B-7014-4E64-AECB-924FF49A24D5}" srcOrd="2" destOrd="0" presId="urn:microsoft.com/office/officeart/2005/8/layout/orgChart1"/>
    <dgm:cxn modelId="{43C7CB8A-F6B2-41CE-B7A5-5828065DD2AC}" type="presParOf" srcId="{E70268DB-295A-46C9-A0F7-382FCBF043EA}" destId="{844BE7F3-A5F4-4942-A8E9-8544DB5D55EA}" srcOrd="2" destOrd="0" presId="urn:microsoft.com/office/officeart/2005/8/layout/orgChart1"/>
    <dgm:cxn modelId="{8EB36A28-4157-4B90-8FB9-CB1C965BCC35}" type="presParOf" srcId="{E70268DB-295A-46C9-A0F7-382FCBF043EA}" destId="{8881C311-D4C3-4A89-923D-99CC3EBC2761}" srcOrd="3" destOrd="0" presId="urn:microsoft.com/office/officeart/2005/8/layout/orgChart1"/>
    <dgm:cxn modelId="{E5823E82-8D08-43D4-B656-073A3AE923F5}" type="presParOf" srcId="{8881C311-D4C3-4A89-923D-99CC3EBC2761}" destId="{5A31191C-9181-483F-A904-7536E820AF15}" srcOrd="0" destOrd="0" presId="urn:microsoft.com/office/officeart/2005/8/layout/orgChart1"/>
    <dgm:cxn modelId="{006E059B-9328-4378-9045-9FD586A74930}" type="presParOf" srcId="{5A31191C-9181-483F-A904-7536E820AF15}" destId="{DA8A147B-4FE4-4FFC-850A-E53D06D04393}" srcOrd="0" destOrd="0" presId="urn:microsoft.com/office/officeart/2005/8/layout/orgChart1"/>
    <dgm:cxn modelId="{CEE16B1F-9A59-4481-A842-CEDA62EFC943}" type="presParOf" srcId="{5A31191C-9181-483F-A904-7536E820AF15}" destId="{DCB00713-3A17-46B7-AFEB-D2972C622CBC}" srcOrd="1" destOrd="0" presId="urn:microsoft.com/office/officeart/2005/8/layout/orgChart1"/>
    <dgm:cxn modelId="{AC1E70B3-A59C-47E4-9092-768B48F5375F}" type="presParOf" srcId="{8881C311-D4C3-4A89-923D-99CC3EBC2761}" destId="{245D18C9-EB49-4D54-BE97-EBE72FB9A75A}" srcOrd="1" destOrd="0" presId="urn:microsoft.com/office/officeart/2005/8/layout/orgChart1"/>
    <dgm:cxn modelId="{3CC7D1C1-F224-40F4-9CC4-7242A1C16545}" type="presParOf" srcId="{8881C311-D4C3-4A89-923D-99CC3EBC2761}" destId="{0E20BD24-790D-430E-A22F-5C5B592F872B}" srcOrd="2" destOrd="0" presId="urn:microsoft.com/office/officeart/2005/8/layout/orgChart1"/>
    <dgm:cxn modelId="{E03F16AE-92D7-4BAA-8BA4-02ECF558BC0D}" type="presParOf" srcId="{E70268DB-295A-46C9-A0F7-382FCBF043EA}" destId="{F2AC0140-22F0-4E4B-8C9B-F7EBB6E6B33D}" srcOrd="4" destOrd="0" presId="urn:microsoft.com/office/officeart/2005/8/layout/orgChart1"/>
    <dgm:cxn modelId="{1A67CE84-8539-4CEE-BB49-902E888D1057}" type="presParOf" srcId="{E70268DB-295A-46C9-A0F7-382FCBF043EA}" destId="{72287A9B-03C2-4ED9-B758-D998E8BA0A63}" srcOrd="5" destOrd="0" presId="urn:microsoft.com/office/officeart/2005/8/layout/orgChart1"/>
    <dgm:cxn modelId="{6CB82674-01DC-4294-9C2A-E1FA09D5BB89}" type="presParOf" srcId="{72287A9B-03C2-4ED9-B758-D998E8BA0A63}" destId="{5E25AC11-8C74-4F99-96C0-B184FA72D2EA}" srcOrd="0" destOrd="0" presId="urn:microsoft.com/office/officeart/2005/8/layout/orgChart1"/>
    <dgm:cxn modelId="{320BA61A-A40E-4EB7-9C7B-07DBD799C975}" type="presParOf" srcId="{5E25AC11-8C74-4F99-96C0-B184FA72D2EA}" destId="{FB34C483-5109-4CDC-A237-A95574F71033}" srcOrd="0" destOrd="0" presId="urn:microsoft.com/office/officeart/2005/8/layout/orgChart1"/>
    <dgm:cxn modelId="{5AD5B4B4-BA2A-40A1-88B4-683E0C237753}" type="presParOf" srcId="{5E25AC11-8C74-4F99-96C0-B184FA72D2EA}" destId="{532EAC83-1FC9-4D1F-8DE5-5C91EE2A5693}" srcOrd="1" destOrd="0" presId="urn:microsoft.com/office/officeart/2005/8/layout/orgChart1"/>
    <dgm:cxn modelId="{9B735349-F501-43F6-A0FC-6BB134BBD328}" type="presParOf" srcId="{72287A9B-03C2-4ED9-B758-D998E8BA0A63}" destId="{C11E4AEB-6FE5-48E5-923B-92D084457B6B}" srcOrd="1" destOrd="0" presId="urn:microsoft.com/office/officeart/2005/8/layout/orgChart1"/>
    <dgm:cxn modelId="{348C69F5-C495-4ADC-B47C-8F21E56F640E}" type="presParOf" srcId="{72287A9B-03C2-4ED9-B758-D998E8BA0A63}" destId="{33FCC924-13C6-4C56-B753-5751CC616149}" srcOrd="2" destOrd="0" presId="urn:microsoft.com/office/officeart/2005/8/layout/orgChart1"/>
    <dgm:cxn modelId="{4151C582-5668-4295-86B0-D24B2B6B41F1}" type="presParOf" srcId="{D8D7C7A9-B520-4642-8EDD-8B255E5B3E03}" destId="{1C033ACB-A08D-4B5E-B63E-E605148A1B2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1CC189-835C-4536-9671-CD96CC1EB4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318C1-91FC-4AB3-8F7E-DA6C0D599648}">
      <dgm:prSet phldrT="[Text]"/>
      <dgm:spPr/>
      <dgm:t>
        <a:bodyPr/>
        <a:lstStyle/>
        <a:p>
          <a:r>
            <a:rPr lang="en-US" dirty="0"/>
            <a:t>Pandas Data Structure </a:t>
          </a:r>
        </a:p>
      </dgm:t>
    </dgm:pt>
    <dgm:pt modelId="{E0074159-FEE1-4F31-AEAC-534E59EEBBFC}" type="parTrans" cxnId="{07F7CA7D-896C-49C1-A1C0-F79EB928A8BF}">
      <dgm:prSet/>
      <dgm:spPr/>
      <dgm:t>
        <a:bodyPr/>
        <a:lstStyle/>
        <a:p>
          <a:endParaRPr lang="en-US"/>
        </a:p>
      </dgm:t>
    </dgm:pt>
    <dgm:pt modelId="{F05406F9-DF55-4CEA-8806-A307A68064E4}" type="sibTrans" cxnId="{07F7CA7D-896C-49C1-A1C0-F79EB928A8BF}">
      <dgm:prSet/>
      <dgm:spPr/>
      <dgm:t>
        <a:bodyPr/>
        <a:lstStyle/>
        <a:p>
          <a:endParaRPr lang="en-US"/>
        </a:p>
      </dgm:t>
    </dgm:pt>
    <dgm:pt modelId="{E13CA6E2-063C-4FBB-87AD-8193CC035B7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Series</a:t>
          </a:r>
        </a:p>
      </dgm:t>
    </dgm:pt>
    <dgm:pt modelId="{D366EF92-AF16-4175-ABE8-758B1A1F51E9}" type="parTrans" cxnId="{DA6F1041-CD49-40CD-9EDA-1262AEC8B3CA}">
      <dgm:prSet/>
      <dgm:spPr/>
      <dgm:t>
        <a:bodyPr/>
        <a:lstStyle/>
        <a:p>
          <a:endParaRPr lang="en-US"/>
        </a:p>
      </dgm:t>
    </dgm:pt>
    <dgm:pt modelId="{930C310A-5309-42D8-9CAC-5E93647BA69B}" type="sibTrans" cxnId="{DA6F1041-CD49-40CD-9EDA-1262AEC8B3CA}">
      <dgm:prSet/>
      <dgm:spPr/>
      <dgm:t>
        <a:bodyPr/>
        <a:lstStyle/>
        <a:p>
          <a:endParaRPr lang="en-US"/>
        </a:p>
      </dgm:t>
    </dgm:pt>
    <dgm:pt modelId="{C76CA16B-6446-40C6-B59C-A0C33126C334}">
      <dgm:prSet phldrT="[Text]"/>
      <dgm:spPr/>
      <dgm:t>
        <a:bodyPr/>
        <a:lstStyle/>
        <a:p>
          <a:r>
            <a:rPr lang="en-US"/>
            <a:t>Data Frame</a:t>
          </a:r>
          <a:endParaRPr lang="en-US" dirty="0"/>
        </a:p>
      </dgm:t>
    </dgm:pt>
    <dgm:pt modelId="{7E200E4C-8FF5-4DFD-B41E-693173C5FF20}" type="parTrans" cxnId="{B1B63A34-371D-4A01-AA59-DA2C5A3BC65F}">
      <dgm:prSet/>
      <dgm:spPr/>
      <dgm:t>
        <a:bodyPr/>
        <a:lstStyle/>
        <a:p>
          <a:endParaRPr lang="en-US"/>
        </a:p>
      </dgm:t>
    </dgm:pt>
    <dgm:pt modelId="{3E6F2BAF-72DF-4D6A-ACD1-1F7D63DC30CE}" type="sibTrans" cxnId="{B1B63A34-371D-4A01-AA59-DA2C5A3BC65F}">
      <dgm:prSet/>
      <dgm:spPr/>
      <dgm:t>
        <a:bodyPr/>
        <a:lstStyle/>
        <a:p>
          <a:endParaRPr lang="en-US"/>
        </a:p>
      </dgm:t>
    </dgm:pt>
    <dgm:pt modelId="{DE46C671-D3AF-48AC-98FE-81C581463EE2}">
      <dgm:prSet phldrT="[Text]"/>
      <dgm:spPr/>
      <dgm:t>
        <a:bodyPr/>
        <a:lstStyle/>
        <a:p>
          <a:r>
            <a:rPr lang="en-US" dirty="0"/>
            <a:t>Panel</a:t>
          </a:r>
        </a:p>
      </dgm:t>
    </dgm:pt>
    <dgm:pt modelId="{6267D4F3-B158-41A0-B29F-48A280EDF8E3}" type="parTrans" cxnId="{735B8420-365A-44EA-A70C-7BC62C130BB9}">
      <dgm:prSet/>
      <dgm:spPr/>
      <dgm:t>
        <a:bodyPr/>
        <a:lstStyle/>
        <a:p>
          <a:endParaRPr lang="en-US"/>
        </a:p>
      </dgm:t>
    </dgm:pt>
    <dgm:pt modelId="{181916E3-5C5E-4BB7-845E-D7CB275EFFB8}" type="sibTrans" cxnId="{735B8420-365A-44EA-A70C-7BC62C130BB9}">
      <dgm:prSet/>
      <dgm:spPr/>
      <dgm:t>
        <a:bodyPr/>
        <a:lstStyle/>
        <a:p>
          <a:endParaRPr lang="en-US"/>
        </a:p>
      </dgm:t>
    </dgm:pt>
    <dgm:pt modelId="{D2FD9DA4-7EDE-4CF5-BFA2-423C09BD4B90}" type="pres">
      <dgm:prSet presAssocID="{1C1CC189-835C-4536-9671-CD96CC1EB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8D7C7A9-B520-4642-8EDD-8B255E5B3E03}" type="pres">
      <dgm:prSet presAssocID="{2F6318C1-91FC-4AB3-8F7E-DA6C0D599648}" presName="hierRoot1" presStyleCnt="0">
        <dgm:presLayoutVars>
          <dgm:hierBranch val="init"/>
        </dgm:presLayoutVars>
      </dgm:prSet>
      <dgm:spPr/>
    </dgm:pt>
    <dgm:pt modelId="{F4EE33EB-2A5C-4F3B-B3B2-15A7ACD74311}" type="pres">
      <dgm:prSet presAssocID="{2F6318C1-91FC-4AB3-8F7E-DA6C0D599648}" presName="rootComposite1" presStyleCnt="0"/>
      <dgm:spPr/>
    </dgm:pt>
    <dgm:pt modelId="{2A607959-4BCB-4FC7-9E5C-B30E74C6AD76}" type="pres">
      <dgm:prSet presAssocID="{2F6318C1-91FC-4AB3-8F7E-DA6C0D599648}" presName="rootText1" presStyleLbl="node0" presStyleIdx="0" presStyleCnt="1" custScaleX="120951">
        <dgm:presLayoutVars>
          <dgm:chPref val="3"/>
        </dgm:presLayoutVars>
      </dgm:prSet>
      <dgm:spPr/>
    </dgm:pt>
    <dgm:pt modelId="{97DC4AB8-D53A-4777-8C52-0CB9837835AA}" type="pres">
      <dgm:prSet presAssocID="{2F6318C1-91FC-4AB3-8F7E-DA6C0D599648}" presName="rootConnector1" presStyleLbl="node1" presStyleIdx="0" presStyleCnt="0"/>
      <dgm:spPr/>
    </dgm:pt>
    <dgm:pt modelId="{E70268DB-295A-46C9-A0F7-382FCBF043EA}" type="pres">
      <dgm:prSet presAssocID="{2F6318C1-91FC-4AB3-8F7E-DA6C0D599648}" presName="hierChild2" presStyleCnt="0"/>
      <dgm:spPr/>
    </dgm:pt>
    <dgm:pt modelId="{EE568D9C-B531-44D7-9660-65A45A2D75AB}" type="pres">
      <dgm:prSet presAssocID="{D366EF92-AF16-4175-ABE8-758B1A1F51E9}" presName="Name37" presStyleLbl="parChTrans1D2" presStyleIdx="0" presStyleCnt="3"/>
      <dgm:spPr/>
    </dgm:pt>
    <dgm:pt modelId="{CBD0E62B-C91F-4051-84A6-3060F9B500DF}" type="pres">
      <dgm:prSet presAssocID="{E13CA6E2-063C-4FBB-87AD-8193CC035B71}" presName="hierRoot2" presStyleCnt="0">
        <dgm:presLayoutVars>
          <dgm:hierBranch val="init"/>
        </dgm:presLayoutVars>
      </dgm:prSet>
      <dgm:spPr/>
    </dgm:pt>
    <dgm:pt modelId="{92B75372-A723-4DB5-9BC5-149B2C4CBBED}" type="pres">
      <dgm:prSet presAssocID="{E13CA6E2-063C-4FBB-87AD-8193CC035B71}" presName="rootComposite" presStyleCnt="0"/>
      <dgm:spPr/>
    </dgm:pt>
    <dgm:pt modelId="{84BEA4A4-E50D-47CE-AF87-8BEAB109E6E9}" type="pres">
      <dgm:prSet presAssocID="{E13CA6E2-063C-4FBB-87AD-8193CC035B71}" presName="rootText" presStyleLbl="node2" presStyleIdx="0" presStyleCnt="3">
        <dgm:presLayoutVars>
          <dgm:chPref val="3"/>
        </dgm:presLayoutVars>
      </dgm:prSet>
      <dgm:spPr/>
    </dgm:pt>
    <dgm:pt modelId="{61EB48AC-5E73-41FF-89CE-B1FDB40D0023}" type="pres">
      <dgm:prSet presAssocID="{E13CA6E2-063C-4FBB-87AD-8193CC035B71}" presName="rootConnector" presStyleLbl="node2" presStyleIdx="0" presStyleCnt="3"/>
      <dgm:spPr/>
    </dgm:pt>
    <dgm:pt modelId="{39048DDC-0398-406C-A94E-B8F66D5601F3}" type="pres">
      <dgm:prSet presAssocID="{E13CA6E2-063C-4FBB-87AD-8193CC035B71}" presName="hierChild4" presStyleCnt="0"/>
      <dgm:spPr/>
    </dgm:pt>
    <dgm:pt modelId="{841AEA1B-7014-4E64-AECB-924FF49A24D5}" type="pres">
      <dgm:prSet presAssocID="{E13CA6E2-063C-4FBB-87AD-8193CC035B71}" presName="hierChild5" presStyleCnt="0"/>
      <dgm:spPr/>
    </dgm:pt>
    <dgm:pt modelId="{844BE7F3-A5F4-4942-A8E9-8544DB5D55EA}" type="pres">
      <dgm:prSet presAssocID="{7E200E4C-8FF5-4DFD-B41E-693173C5FF20}" presName="Name37" presStyleLbl="parChTrans1D2" presStyleIdx="1" presStyleCnt="3"/>
      <dgm:spPr/>
    </dgm:pt>
    <dgm:pt modelId="{8881C311-D4C3-4A89-923D-99CC3EBC2761}" type="pres">
      <dgm:prSet presAssocID="{C76CA16B-6446-40C6-B59C-A0C33126C334}" presName="hierRoot2" presStyleCnt="0">
        <dgm:presLayoutVars>
          <dgm:hierBranch val="init"/>
        </dgm:presLayoutVars>
      </dgm:prSet>
      <dgm:spPr/>
    </dgm:pt>
    <dgm:pt modelId="{5A31191C-9181-483F-A904-7536E820AF15}" type="pres">
      <dgm:prSet presAssocID="{C76CA16B-6446-40C6-B59C-A0C33126C334}" presName="rootComposite" presStyleCnt="0"/>
      <dgm:spPr/>
    </dgm:pt>
    <dgm:pt modelId="{DA8A147B-4FE4-4FFC-850A-E53D06D04393}" type="pres">
      <dgm:prSet presAssocID="{C76CA16B-6446-40C6-B59C-A0C33126C334}" presName="rootText" presStyleLbl="node2" presStyleIdx="1" presStyleCnt="3">
        <dgm:presLayoutVars>
          <dgm:chPref val="3"/>
        </dgm:presLayoutVars>
      </dgm:prSet>
      <dgm:spPr/>
    </dgm:pt>
    <dgm:pt modelId="{DCB00713-3A17-46B7-AFEB-D2972C622CBC}" type="pres">
      <dgm:prSet presAssocID="{C76CA16B-6446-40C6-B59C-A0C33126C334}" presName="rootConnector" presStyleLbl="node2" presStyleIdx="1" presStyleCnt="3"/>
      <dgm:spPr/>
    </dgm:pt>
    <dgm:pt modelId="{245D18C9-EB49-4D54-BE97-EBE72FB9A75A}" type="pres">
      <dgm:prSet presAssocID="{C76CA16B-6446-40C6-B59C-A0C33126C334}" presName="hierChild4" presStyleCnt="0"/>
      <dgm:spPr/>
    </dgm:pt>
    <dgm:pt modelId="{0E20BD24-790D-430E-A22F-5C5B592F872B}" type="pres">
      <dgm:prSet presAssocID="{C76CA16B-6446-40C6-B59C-A0C33126C334}" presName="hierChild5" presStyleCnt="0"/>
      <dgm:spPr/>
    </dgm:pt>
    <dgm:pt modelId="{F2AC0140-22F0-4E4B-8C9B-F7EBB6E6B33D}" type="pres">
      <dgm:prSet presAssocID="{6267D4F3-B158-41A0-B29F-48A280EDF8E3}" presName="Name37" presStyleLbl="parChTrans1D2" presStyleIdx="2" presStyleCnt="3"/>
      <dgm:spPr/>
    </dgm:pt>
    <dgm:pt modelId="{72287A9B-03C2-4ED9-B758-D998E8BA0A63}" type="pres">
      <dgm:prSet presAssocID="{DE46C671-D3AF-48AC-98FE-81C581463EE2}" presName="hierRoot2" presStyleCnt="0">
        <dgm:presLayoutVars>
          <dgm:hierBranch val="init"/>
        </dgm:presLayoutVars>
      </dgm:prSet>
      <dgm:spPr/>
    </dgm:pt>
    <dgm:pt modelId="{5E25AC11-8C74-4F99-96C0-B184FA72D2EA}" type="pres">
      <dgm:prSet presAssocID="{DE46C671-D3AF-48AC-98FE-81C581463EE2}" presName="rootComposite" presStyleCnt="0"/>
      <dgm:spPr/>
    </dgm:pt>
    <dgm:pt modelId="{FB34C483-5109-4CDC-A237-A95574F71033}" type="pres">
      <dgm:prSet presAssocID="{DE46C671-D3AF-48AC-98FE-81C581463EE2}" presName="rootText" presStyleLbl="node2" presStyleIdx="2" presStyleCnt="3">
        <dgm:presLayoutVars>
          <dgm:chPref val="3"/>
        </dgm:presLayoutVars>
      </dgm:prSet>
      <dgm:spPr/>
    </dgm:pt>
    <dgm:pt modelId="{532EAC83-1FC9-4D1F-8DE5-5C91EE2A5693}" type="pres">
      <dgm:prSet presAssocID="{DE46C671-D3AF-48AC-98FE-81C581463EE2}" presName="rootConnector" presStyleLbl="node2" presStyleIdx="2" presStyleCnt="3"/>
      <dgm:spPr/>
    </dgm:pt>
    <dgm:pt modelId="{C11E4AEB-6FE5-48E5-923B-92D084457B6B}" type="pres">
      <dgm:prSet presAssocID="{DE46C671-D3AF-48AC-98FE-81C581463EE2}" presName="hierChild4" presStyleCnt="0"/>
      <dgm:spPr/>
    </dgm:pt>
    <dgm:pt modelId="{33FCC924-13C6-4C56-B753-5751CC616149}" type="pres">
      <dgm:prSet presAssocID="{DE46C671-D3AF-48AC-98FE-81C581463EE2}" presName="hierChild5" presStyleCnt="0"/>
      <dgm:spPr/>
    </dgm:pt>
    <dgm:pt modelId="{1C033ACB-A08D-4B5E-B63E-E605148A1B2B}" type="pres">
      <dgm:prSet presAssocID="{2F6318C1-91FC-4AB3-8F7E-DA6C0D599648}" presName="hierChild3" presStyleCnt="0"/>
      <dgm:spPr/>
    </dgm:pt>
  </dgm:ptLst>
  <dgm:cxnLst>
    <dgm:cxn modelId="{735B8420-365A-44EA-A70C-7BC62C130BB9}" srcId="{2F6318C1-91FC-4AB3-8F7E-DA6C0D599648}" destId="{DE46C671-D3AF-48AC-98FE-81C581463EE2}" srcOrd="2" destOrd="0" parTransId="{6267D4F3-B158-41A0-B29F-48A280EDF8E3}" sibTransId="{181916E3-5C5E-4BB7-845E-D7CB275EFFB8}"/>
    <dgm:cxn modelId="{B1B63A34-371D-4A01-AA59-DA2C5A3BC65F}" srcId="{2F6318C1-91FC-4AB3-8F7E-DA6C0D599648}" destId="{C76CA16B-6446-40C6-B59C-A0C33126C334}" srcOrd="1" destOrd="0" parTransId="{7E200E4C-8FF5-4DFD-B41E-693173C5FF20}" sibTransId="{3E6F2BAF-72DF-4D6A-ACD1-1F7D63DC30CE}"/>
    <dgm:cxn modelId="{78828A34-6E7F-4F5C-BA01-507A60825094}" type="presOf" srcId="{E13CA6E2-063C-4FBB-87AD-8193CC035B71}" destId="{84BEA4A4-E50D-47CE-AF87-8BEAB109E6E9}" srcOrd="0" destOrd="0" presId="urn:microsoft.com/office/officeart/2005/8/layout/orgChart1"/>
    <dgm:cxn modelId="{66AE8D40-5E7B-48E6-8445-EF3BB48630F9}" type="presOf" srcId="{C76CA16B-6446-40C6-B59C-A0C33126C334}" destId="{DA8A147B-4FE4-4FFC-850A-E53D06D04393}" srcOrd="0" destOrd="0" presId="urn:microsoft.com/office/officeart/2005/8/layout/orgChart1"/>
    <dgm:cxn modelId="{DA6F1041-CD49-40CD-9EDA-1262AEC8B3CA}" srcId="{2F6318C1-91FC-4AB3-8F7E-DA6C0D599648}" destId="{E13CA6E2-063C-4FBB-87AD-8193CC035B71}" srcOrd="0" destOrd="0" parTransId="{D366EF92-AF16-4175-ABE8-758B1A1F51E9}" sibTransId="{930C310A-5309-42D8-9CAC-5E93647BA69B}"/>
    <dgm:cxn modelId="{D7049361-953A-44A4-A708-2F9EE80FC239}" type="presOf" srcId="{2F6318C1-91FC-4AB3-8F7E-DA6C0D599648}" destId="{97DC4AB8-D53A-4777-8C52-0CB9837835AA}" srcOrd="1" destOrd="0" presId="urn:microsoft.com/office/officeart/2005/8/layout/orgChart1"/>
    <dgm:cxn modelId="{3DB93C45-F97A-447E-9A6A-BAD60EC1A3EB}" type="presOf" srcId="{D366EF92-AF16-4175-ABE8-758B1A1F51E9}" destId="{EE568D9C-B531-44D7-9660-65A45A2D75AB}" srcOrd="0" destOrd="0" presId="urn:microsoft.com/office/officeart/2005/8/layout/orgChart1"/>
    <dgm:cxn modelId="{448C9170-88B8-4418-9ABB-451FA9FEC3D7}" type="presOf" srcId="{DE46C671-D3AF-48AC-98FE-81C581463EE2}" destId="{FB34C483-5109-4CDC-A237-A95574F71033}" srcOrd="0" destOrd="0" presId="urn:microsoft.com/office/officeart/2005/8/layout/orgChart1"/>
    <dgm:cxn modelId="{30A43555-6F16-4398-BFB4-16442FB076B2}" type="presOf" srcId="{C76CA16B-6446-40C6-B59C-A0C33126C334}" destId="{DCB00713-3A17-46B7-AFEB-D2972C622CBC}" srcOrd="1" destOrd="0" presId="urn:microsoft.com/office/officeart/2005/8/layout/orgChart1"/>
    <dgm:cxn modelId="{80F0B75A-8039-47D6-A8F1-EB84197702E4}" type="presOf" srcId="{6267D4F3-B158-41A0-B29F-48A280EDF8E3}" destId="{F2AC0140-22F0-4E4B-8C9B-F7EBB6E6B33D}" srcOrd="0" destOrd="0" presId="urn:microsoft.com/office/officeart/2005/8/layout/orgChart1"/>
    <dgm:cxn modelId="{07F7CA7D-896C-49C1-A1C0-F79EB928A8BF}" srcId="{1C1CC189-835C-4536-9671-CD96CC1EB477}" destId="{2F6318C1-91FC-4AB3-8F7E-DA6C0D599648}" srcOrd="0" destOrd="0" parTransId="{E0074159-FEE1-4F31-AEAC-534E59EEBBFC}" sibTransId="{F05406F9-DF55-4CEA-8806-A307A68064E4}"/>
    <dgm:cxn modelId="{0A988CA5-D3E8-4394-A5F8-75683C2F2CEA}" type="presOf" srcId="{7E200E4C-8FF5-4DFD-B41E-693173C5FF20}" destId="{844BE7F3-A5F4-4942-A8E9-8544DB5D55EA}" srcOrd="0" destOrd="0" presId="urn:microsoft.com/office/officeart/2005/8/layout/orgChart1"/>
    <dgm:cxn modelId="{B2B71DA7-0515-4BC2-AD7A-832B68745CED}" type="presOf" srcId="{1C1CC189-835C-4536-9671-CD96CC1EB477}" destId="{D2FD9DA4-7EDE-4CF5-BFA2-423C09BD4B90}" srcOrd="0" destOrd="0" presId="urn:microsoft.com/office/officeart/2005/8/layout/orgChart1"/>
    <dgm:cxn modelId="{195D84DB-0B4C-479C-A62D-C203AEDDB78D}" type="presOf" srcId="{2F6318C1-91FC-4AB3-8F7E-DA6C0D599648}" destId="{2A607959-4BCB-4FC7-9E5C-B30E74C6AD76}" srcOrd="0" destOrd="0" presId="urn:microsoft.com/office/officeart/2005/8/layout/orgChart1"/>
    <dgm:cxn modelId="{270978F6-14FA-440A-A3B9-BC9A40753E10}" type="presOf" srcId="{DE46C671-D3AF-48AC-98FE-81C581463EE2}" destId="{532EAC83-1FC9-4D1F-8DE5-5C91EE2A5693}" srcOrd="1" destOrd="0" presId="urn:microsoft.com/office/officeart/2005/8/layout/orgChart1"/>
    <dgm:cxn modelId="{563FD3FE-D874-4D29-A5FC-8E48745C74CF}" type="presOf" srcId="{E13CA6E2-063C-4FBB-87AD-8193CC035B71}" destId="{61EB48AC-5E73-41FF-89CE-B1FDB40D0023}" srcOrd="1" destOrd="0" presId="urn:microsoft.com/office/officeart/2005/8/layout/orgChart1"/>
    <dgm:cxn modelId="{6404F771-4FE8-4958-AD4B-A4758B301F57}" type="presParOf" srcId="{D2FD9DA4-7EDE-4CF5-BFA2-423C09BD4B90}" destId="{D8D7C7A9-B520-4642-8EDD-8B255E5B3E03}" srcOrd="0" destOrd="0" presId="urn:microsoft.com/office/officeart/2005/8/layout/orgChart1"/>
    <dgm:cxn modelId="{38B81BB8-3FBB-4F94-8883-1836F51C757E}" type="presParOf" srcId="{D8D7C7A9-B520-4642-8EDD-8B255E5B3E03}" destId="{F4EE33EB-2A5C-4F3B-B3B2-15A7ACD74311}" srcOrd="0" destOrd="0" presId="urn:microsoft.com/office/officeart/2005/8/layout/orgChart1"/>
    <dgm:cxn modelId="{7C53904B-6C38-418C-84AB-67815C74541A}" type="presParOf" srcId="{F4EE33EB-2A5C-4F3B-B3B2-15A7ACD74311}" destId="{2A607959-4BCB-4FC7-9E5C-B30E74C6AD76}" srcOrd="0" destOrd="0" presId="urn:microsoft.com/office/officeart/2005/8/layout/orgChart1"/>
    <dgm:cxn modelId="{9594F6A9-B941-42AC-9F18-CBE4BD8EBA3B}" type="presParOf" srcId="{F4EE33EB-2A5C-4F3B-B3B2-15A7ACD74311}" destId="{97DC4AB8-D53A-4777-8C52-0CB9837835AA}" srcOrd="1" destOrd="0" presId="urn:microsoft.com/office/officeart/2005/8/layout/orgChart1"/>
    <dgm:cxn modelId="{36C413FE-DFA9-4718-86D4-DDC15A7336DF}" type="presParOf" srcId="{D8D7C7A9-B520-4642-8EDD-8B255E5B3E03}" destId="{E70268DB-295A-46C9-A0F7-382FCBF043EA}" srcOrd="1" destOrd="0" presId="urn:microsoft.com/office/officeart/2005/8/layout/orgChart1"/>
    <dgm:cxn modelId="{C2D02D21-9663-40D3-A655-7A24AC1742A6}" type="presParOf" srcId="{E70268DB-295A-46C9-A0F7-382FCBF043EA}" destId="{EE568D9C-B531-44D7-9660-65A45A2D75AB}" srcOrd="0" destOrd="0" presId="urn:microsoft.com/office/officeart/2005/8/layout/orgChart1"/>
    <dgm:cxn modelId="{50DE2BEF-DB25-4902-90F9-AC1E02EFF339}" type="presParOf" srcId="{E70268DB-295A-46C9-A0F7-382FCBF043EA}" destId="{CBD0E62B-C91F-4051-84A6-3060F9B500DF}" srcOrd="1" destOrd="0" presId="urn:microsoft.com/office/officeart/2005/8/layout/orgChart1"/>
    <dgm:cxn modelId="{FF12E63D-EBA5-4465-A284-6166A89A2BDD}" type="presParOf" srcId="{CBD0E62B-C91F-4051-84A6-3060F9B500DF}" destId="{92B75372-A723-4DB5-9BC5-149B2C4CBBED}" srcOrd="0" destOrd="0" presId="urn:microsoft.com/office/officeart/2005/8/layout/orgChart1"/>
    <dgm:cxn modelId="{41E4F180-D4E8-41FF-96A5-E88DEF4B3A7E}" type="presParOf" srcId="{92B75372-A723-4DB5-9BC5-149B2C4CBBED}" destId="{84BEA4A4-E50D-47CE-AF87-8BEAB109E6E9}" srcOrd="0" destOrd="0" presId="urn:microsoft.com/office/officeart/2005/8/layout/orgChart1"/>
    <dgm:cxn modelId="{18970908-FCCF-42F4-8138-B14DED70A35E}" type="presParOf" srcId="{92B75372-A723-4DB5-9BC5-149B2C4CBBED}" destId="{61EB48AC-5E73-41FF-89CE-B1FDB40D0023}" srcOrd="1" destOrd="0" presId="urn:microsoft.com/office/officeart/2005/8/layout/orgChart1"/>
    <dgm:cxn modelId="{FAEA18F1-A31D-4CB0-807C-93FF3FBAC49F}" type="presParOf" srcId="{CBD0E62B-C91F-4051-84A6-3060F9B500DF}" destId="{39048DDC-0398-406C-A94E-B8F66D5601F3}" srcOrd="1" destOrd="0" presId="urn:microsoft.com/office/officeart/2005/8/layout/orgChart1"/>
    <dgm:cxn modelId="{305371F3-881A-48C1-864A-F79DE70A81C7}" type="presParOf" srcId="{CBD0E62B-C91F-4051-84A6-3060F9B500DF}" destId="{841AEA1B-7014-4E64-AECB-924FF49A24D5}" srcOrd="2" destOrd="0" presId="urn:microsoft.com/office/officeart/2005/8/layout/orgChart1"/>
    <dgm:cxn modelId="{43C7CB8A-F6B2-41CE-B7A5-5828065DD2AC}" type="presParOf" srcId="{E70268DB-295A-46C9-A0F7-382FCBF043EA}" destId="{844BE7F3-A5F4-4942-A8E9-8544DB5D55EA}" srcOrd="2" destOrd="0" presId="urn:microsoft.com/office/officeart/2005/8/layout/orgChart1"/>
    <dgm:cxn modelId="{8EB36A28-4157-4B90-8FB9-CB1C965BCC35}" type="presParOf" srcId="{E70268DB-295A-46C9-A0F7-382FCBF043EA}" destId="{8881C311-D4C3-4A89-923D-99CC3EBC2761}" srcOrd="3" destOrd="0" presId="urn:microsoft.com/office/officeart/2005/8/layout/orgChart1"/>
    <dgm:cxn modelId="{E5823E82-8D08-43D4-B656-073A3AE923F5}" type="presParOf" srcId="{8881C311-D4C3-4A89-923D-99CC3EBC2761}" destId="{5A31191C-9181-483F-A904-7536E820AF15}" srcOrd="0" destOrd="0" presId="urn:microsoft.com/office/officeart/2005/8/layout/orgChart1"/>
    <dgm:cxn modelId="{006E059B-9328-4378-9045-9FD586A74930}" type="presParOf" srcId="{5A31191C-9181-483F-A904-7536E820AF15}" destId="{DA8A147B-4FE4-4FFC-850A-E53D06D04393}" srcOrd="0" destOrd="0" presId="urn:microsoft.com/office/officeart/2005/8/layout/orgChart1"/>
    <dgm:cxn modelId="{CEE16B1F-9A59-4481-A842-CEDA62EFC943}" type="presParOf" srcId="{5A31191C-9181-483F-A904-7536E820AF15}" destId="{DCB00713-3A17-46B7-AFEB-D2972C622CBC}" srcOrd="1" destOrd="0" presId="urn:microsoft.com/office/officeart/2005/8/layout/orgChart1"/>
    <dgm:cxn modelId="{AC1E70B3-A59C-47E4-9092-768B48F5375F}" type="presParOf" srcId="{8881C311-D4C3-4A89-923D-99CC3EBC2761}" destId="{245D18C9-EB49-4D54-BE97-EBE72FB9A75A}" srcOrd="1" destOrd="0" presId="urn:microsoft.com/office/officeart/2005/8/layout/orgChart1"/>
    <dgm:cxn modelId="{3CC7D1C1-F224-40F4-9CC4-7242A1C16545}" type="presParOf" srcId="{8881C311-D4C3-4A89-923D-99CC3EBC2761}" destId="{0E20BD24-790D-430E-A22F-5C5B592F872B}" srcOrd="2" destOrd="0" presId="urn:microsoft.com/office/officeart/2005/8/layout/orgChart1"/>
    <dgm:cxn modelId="{E03F16AE-92D7-4BAA-8BA4-02ECF558BC0D}" type="presParOf" srcId="{E70268DB-295A-46C9-A0F7-382FCBF043EA}" destId="{F2AC0140-22F0-4E4B-8C9B-F7EBB6E6B33D}" srcOrd="4" destOrd="0" presId="urn:microsoft.com/office/officeart/2005/8/layout/orgChart1"/>
    <dgm:cxn modelId="{1A67CE84-8539-4CEE-BB49-902E888D1057}" type="presParOf" srcId="{E70268DB-295A-46C9-A0F7-382FCBF043EA}" destId="{72287A9B-03C2-4ED9-B758-D998E8BA0A63}" srcOrd="5" destOrd="0" presId="urn:microsoft.com/office/officeart/2005/8/layout/orgChart1"/>
    <dgm:cxn modelId="{6CB82674-01DC-4294-9C2A-E1FA09D5BB89}" type="presParOf" srcId="{72287A9B-03C2-4ED9-B758-D998E8BA0A63}" destId="{5E25AC11-8C74-4F99-96C0-B184FA72D2EA}" srcOrd="0" destOrd="0" presId="urn:microsoft.com/office/officeart/2005/8/layout/orgChart1"/>
    <dgm:cxn modelId="{320BA61A-A40E-4EB7-9C7B-07DBD799C975}" type="presParOf" srcId="{5E25AC11-8C74-4F99-96C0-B184FA72D2EA}" destId="{FB34C483-5109-4CDC-A237-A95574F71033}" srcOrd="0" destOrd="0" presId="urn:microsoft.com/office/officeart/2005/8/layout/orgChart1"/>
    <dgm:cxn modelId="{5AD5B4B4-BA2A-40A1-88B4-683E0C237753}" type="presParOf" srcId="{5E25AC11-8C74-4F99-96C0-B184FA72D2EA}" destId="{532EAC83-1FC9-4D1F-8DE5-5C91EE2A5693}" srcOrd="1" destOrd="0" presId="urn:microsoft.com/office/officeart/2005/8/layout/orgChart1"/>
    <dgm:cxn modelId="{9B735349-F501-43F6-A0FC-6BB134BBD328}" type="presParOf" srcId="{72287A9B-03C2-4ED9-B758-D998E8BA0A63}" destId="{C11E4AEB-6FE5-48E5-923B-92D084457B6B}" srcOrd="1" destOrd="0" presId="urn:microsoft.com/office/officeart/2005/8/layout/orgChart1"/>
    <dgm:cxn modelId="{348C69F5-C495-4ADC-B47C-8F21E56F640E}" type="presParOf" srcId="{72287A9B-03C2-4ED9-B758-D998E8BA0A63}" destId="{33FCC924-13C6-4C56-B753-5751CC616149}" srcOrd="2" destOrd="0" presId="urn:microsoft.com/office/officeart/2005/8/layout/orgChart1"/>
    <dgm:cxn modelId="{4151C582-5668-4295-86B0-D24B2B6B41F1}" type="presParOf" srcId="{D8D7C7A9-B520-4642-8EDD-8B255E5B3E03}" destId="{1C033ACB-A08D-4B5E-B63E-E605148A1B2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1CC189-835C-4536-9671-CD96CC1EB4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318C1-91FC-4AB3-8F7E-DA6C0D599648}">
      <dgm:prSet phldrT="[Text]"/>
      <dgm:spPr/>
      <dgm:t>
        <a:bodyPr/>
        <a:lstStyle/>
        <a:p>
          <a:r>
            <a:rPr lang="en-US" dirty="0"/>
            <a:t>Pandas Data Structure </a:t>
          </a:r>
        </a:p>
      </dgm:t>
    </dgm:pt>
    <dgm:pt modelId="{E0074159-FEE1-4F31-AEAC-534E59EEBBFC}" type="parTrans" cxnId="{07F7CA7D-896C-49C1-A1C0-F79EB928A8BF}">
      <dgm:prSet/>
      <dgm:spPr/>
      <dgm:t>
        <a:bodyPr/>
        <a:lstStyle/>
        <a:p>
          <a:endParaRPr lang="en-US"/>
        </a:p>
      </dgm:t>
    </dgm:pt>
    <dgm:pt modelId="{F05406F9-DF55-4CEA-8806-A307A68064E4}" type="sibTrans" cxnId="{07F7CA7D-896C-49C1-A1C0-F79EB928A8BF}">
      <dgm:prSet/>
      <dgm:spPr/>
      <dgm:t>
        <a:bodyPr/>
        <a:lstStyle/>
        <a:p>
          <a:endParaRPr lang="en-US"/>
        </a:p>
      </dgm:t>
    </dgm:pt>
    <dgm:pt modelId="{E13CA6E2-063C-4FBB-87AD-8193CC035B7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Series</a:t>
          </a:r>
        </a:p>
      </dgm:t>
    </dgm:pt>
    <dgm:pt modelId="{D366EF92-AF16-4175-ABE8-758B1A1F51E9}" type="parTrans" cxnId="{DA6F1041-CD49-40CD-9EDA-1262AEC8B3CA}">
      <dgm:prSet/>
      <dgm:spPr/>
      <dgm:t>
        <a:bodyPr/>
        <a:lstStyle/>
        <a:p>
          <a:endParaRPr lang="en-US"/>
        </a:p>
      </dgm:t>
    </dgm:pt>
    <dgm:pt modelId="{930C310A-5309-42D8-9CAC-5E93647BA69B}" type="sibTrans" cxnId="{DA6F1041-CD49-40CD-9EDA-1262AEC8B3CA}">
      <dgm:prSet/>
      <dgm:spPr/>
      <dgm:t>
        <a:bodyPr/>
        <a:lstStyle/>
        <a:p>
          <a:endParaRPr lang="en-US"/>
        </a:p>
      </dgm:t>
    </dgm:pt>
    <dgm:pt modelId="{C76CA16B-6446-40C6-B59C-A0C33126C334}">
      <dgm:prSet phldrT="[Text]"/>
      <dgm:spPr/>
      <dgm:t>
        <a:bodyPr/>
        <a:lstStyle/>
        <a:p>
          <a:r>
            <a:rPr lang="en-US"/>
            <a:t>Data Frame</a:t>
          </a:r>
          <a:endParaRPr lang="en-US" dirty="0"/>
        </a:p>
      </dgm:t>
    </dgm:pt>
    <dgm:pt modelId="{7E200E4C-8FF5-4DFD-B41E-693173C5FF20}" type="parTrans" cxnId="{B1B63A34-371D-4A01-AA59-DA2C5A3BC65F}">
      <dgm:prSet/>
      <dgm:spPr/>
      <dgm:t>
        <a:bodyPr/>
        <a:lstStyle/>
        <a:p>
          <a:endParaRPr lang="en-US"/>
        </a:p>
      </dgm:t>
    </dgm:pt>
    <dgm:pt modelId="{3E6F2BAF-72DF-4D6A-ACD1-1F7D63DC30CE}" type="sibTrans" cxnId="{B1B63A34-371D-4A01-AA59-DA2C5A3BC65F}">
      <dgm:prSet/>
      <dgm:spPr/>
      <dgm:t>
        <a:bodyPr/>
        <a:lstStyle/>
        <a:p>
          <a:endParaRPr lang="en-US"/>
        </a:p>
      </dgm:t>
    </dgm:pt>
    <dgm:pt modelId="{DE46C671-D3AF-48AC-98FE-81C581463EE2}">
      <dgm:prSet phldrT="[Text]"/>
      <dgm:spPr/>
      <dgm:t>
        <a:bodyPr/>
        <a:lstStyle/>
        <a:p>
          <a:r>
            <a:rPr lang="en-US" dirty="0"/>
            <a:t>Panel</a:t>
          </a:r>
        </a:p>
      </dgm:t>
    </dgm:pt>
    <dgm:pt modelId="{6267D4F3-B158-41A0-B29F-48A280EDF8E3}" type="parTrans" cxnId="{735B8420-365A-44EA-A70C-7BC62C130BB9}">
      <dgm:prSet/>
      <dgm:spPr/>
      <dgm:t>
        <a:bodyPr/>
        <a:lstStyle/>
        <a:p>
          <a:endParaRPr lang="en-US"/>
        </a:p>
      </dgm:t>
    </dgm:pt>
    <dgm:pt modelId="{181916E3-5C5E-4BB7-845E-D7CB275EFFB8}" type="sibTrans" cxnId="{735B8420-365A-44EA-A70C-7BC62C130BB9}">
      <dgm:prSet/>
      <dgm:spPr/>
      <dgm:t>
        <a:bodyPr/>
        <a:lstStyle/>
        <a:p>
          <a:endParaRPr lang="en-US"/>
        </a:p>
      </dgm:t>
    </dgm:pt>
    <dgm:pt modelId="{D2FD9DA4-7EDE-4CF5-BFA2-423C09BD4B90}" type="pres">
      <dgm:prSet presAssocID="{1C1CC189-835C-4536-9671-CD96CC1EB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8D7C7A9-B520-4642-8EDD-8B255E5B3E03}" type="pres">
      <dgm:prSet presAssocID="{2F6318C1-91FC-4AB3-8F7E-DA6C0D599648}" presName="hierRoot1" presStyleCnt="0">
        <dgm:presLayoutVars>
          <dgm:hierBranch val="init"/>
        </dgm:presLayoutVars>
      </dgm:prSet>
      <dgm:spPr/>
    </dgm:pt>
    <dgm:pt modelId="{F4EE33EB-2A5C-4F3B-B3B2-15A7ACD74311}" type="pres">
      <dgm:prSet presAssocID="{2F6318C1-91FC-4AB3-8F7E-DA6C0D599648}" presName="rootComposite1" presStyleCnt="0"/>
      <dgm:spPr/>
    </dgm:pt>
    <dgm:pt modelId="{2A607959-4BCB-4FC7-9E5C-B30E74C6AD76}" type="pres">
      <dgm:prSet presAssocID="{2F6318C1-91FC-4AB3-8F7E-DA6C0D599648}" presName="rootText1" presStyleLbl="node0" presStyleIdx="0" presStyleCnt="1">
        <dgm:presLayoutVars>
          <dgm:chPref val="3"/>
        </dgm:presLayoutVars>
      </dgm:prSet>
      <dgm:spPr/>
    </dgm:pt>
    <dgm:pt modelId="{97DC4AB8-D53A-4777-8C52-0CB9837835AA}" type="pres">
      <dgm:prSet presAssocID="{2F6318C1-91FC-4AB3-8F7E-DA6C0D599648}" presName="rootConnector1" presStyleLbl="node1" presStyleIdx="0" presStyleCnt="0"/>
      <dgm:spPr/>
    </dgm:pt>
    <dgm:pt modelId="{E70268DB-295A-46C9-A0F7-382FCBF043EA}" type="pres">
      <dgm:prSet presAssocID="{2F6318C1-91FC-4AB3-8F7E-DA6C0D599648}" presName="hierChild2" presStyleCnt="0"/>
      <dgm:spPr/>
    </dgm:pt>
    <dgm:pt modelId="{EE568D9C-B531-44D7-9660-65A45A2D75AB}" type="pres">
      <dgm:prSet presAssocID="{D366EF92-AF16-4175-ABE8-758B1A1F51E9}" presName="Name37" presStyleLbl="parChTrans1D2" presStyleIdx="0" presStyleCnt="3"/>
      <dgm:spPr/>
    </dgm:pt>
    <dgm:pt modelId="{CBD0E62B-C91F-4051-84A6-3060F9B500DF}" type="pres">
      <dgm:prSet presAssocID="{E13CA6E2-063C-4FBB-87AD-8193CC035B71}" presName="hierRoot2" presStyleCnt="0">
        <dgm:presLayoutVars>
          <dgm:hierBranch val="init"/>
        </dgm:presLayoutVars>
      </dgm:prSet>
      <dgm:spPr/>
    </dgm:pt>
    <dgm:pt modelId="{92B75372-A723-4DB5-9BC5-149B2C4CBBED}" type="pres">
      <dgm:prSet presAssocID="{E13CA6E2-063C-4FBB-87AD-8193CC035B71}" presName="rootComposite" presStyleCnt="0"/>
      <dgm:spPr/>
    </dgm:pt>
    <dgm:pt modelId="{84BEA4A4-E50D-47CE-AF87-8BEAB109E6E9}" type="pres">
      <dgm:prSet presAssocID="{E13CA6E2-063C-4FBB-87AD-8193CC035B71}" presName="rootText" presStyleLbl="node2" presStyleIdx="0" presStyleCnt="3">
        <dgm:presLayoutVars>
          <dgm:chPref val="3"/>
        </dgm:presLayoutVars>
      </dgm:prSet>
      <dgm:spPr/>
    </dgm:pt>
    <dgm:pt modelId="{61EB48AC-5E73-41FF-89CE-B1FDB40D0023}" type="pres">
      <dgm:prSet presAssocID="{E13CA6E2-063C-4FBB-87AD-8193CC035B71}" presName="rootConnector" presStyleLbl="node2" presStyleIdx="0" presStyleCnt="3"/>
      <dgm:spPr/>
    </dgm:pt>
    <dgm:pt modelId="{39048DDC-0398-406C-A94E-B8F66D5601F3}" type="pres">
      <dgm:prSet presAssocID="{E13CA6E2-063C-4FBB-87AD-8193CC035B71}" presName="hierChild4" presStyleCnt="0"/>
      <dgm:spPr/>
    </dgm:pt>
    <dgm:pt modelId="{841AEA1B-7014-4E64-AECB-924FF49A24D5}" type="pres">
      <dgm:prSet presAssocID="{E13CA6E2-063C-4FBB-87AD-8193CC035B71}" presName="hierChild5" presStyleCnt="0"/>
      <dgm:spPr/>
    </dgm:pt>
    <dgm:pt modelId="{844BE7F3-A5F4-4942-A8E9-8544DB5D55EA}" type="pres">
      <dgm:prSet presAssocID="{7E200E4C-8FF5-4DFD-B41E-693173C5FF20}" presName="Name37" presStyleLbl="parChTrans1D2" presStyleIdx="1" presStyleCnt="3"/>
      <dgm:spPr/>
    </dgm:pt>
    <dgm:pt modelId="{8881C311-D4C3-4A89-923D-99CC3EBC2761}" type="pres">
      <dgm:prSet presAssocID="{C76CA16B-6446-40C6-B59C-A0C33126C334}" presName="hierRoot2" presStyleCnt="0">
        <dgm:presLayoutVars>
          <dgm:hierBranch val="init"/>
        </dgm:presLayoutVars>
      </dgm:prSet>
      <dgm:spPr/>
    </dgm:pt>
    <dgm:pt modelId="{5A31191C-9181-483F-A904-7536E820AF15}" type="pres">
      <dgm:prSet presAssocID="{C76CA16B-6446-40C6-B59C-A0C33126C334}" presName="rootComposite" presStyleCnt="0"/>
      <dgm:spPr/>
    </dgm:pt>
    <dgm:pt modelId="{DA8A147B-4FE4-4FFC-850A-E53D06D04393}" type="pres">
      <dgm:prSet presAssocID="{C76CA16B-6446-40C6-B59C-A0C33126C334}" presName="rootText" presStyleLbl="node2" presStyleIdx="1" presStyleCnt="3">
        <dgm:presLayoutVars>
          <dgm:chPref val="3"/>
        </dgm:presLayoutVars>
      </dgm:prSet>
      <dgm:spPr/>
    </dgm:pt>
    <dgm:pt modelId="{DCB00713-3A17-46B7-AFEB-D2972C622CBC}" type="pres">
      <dgm:prSet presAssocID="{C76CA16B-6446-40C6-B59C-A0C33126C334}" presName="rootConnector" presStyleLbl="node2" presStyleIdx="1" presStyleCnt="3"/>
      <dgm:spPr/>
    </dgm:pt>
    <dgm:pt modelId="{245D18C9-EB49-4D54-BE97-EBE72FB9A75A}" type="pres">
      <dgm:prSet presAssocID="{C76CA16B-6446-40C6-B59C-A0C33126C334}" presName="hierChild4" presStyleCnt="0"/>
      <dgm:spPr/>
    </dgm:pt>
    <dgm:pt modelId="{0E20BD24-790D-430E-A22F-5C5B592F872B}" type="pres">
      <dgm:prSet presAssocID="{C76CA16B-6446-40C6-B59C-A0C33126C334}" presName="hierChild5" presStyleCnt="0"/>
      <dgm:spPr/>
    </dgm:pt>
    <dgm:pt modelId="{F2AC0140-22F0-4E4B-8C9B-F7EBB6E6B33D}" type="pres">
      <dgm:prSet presAssocID="{6267D4F3-B158-41A0-B29F-48A280EDF8E3}" presName="Name37" presStyleLbl="parChTrans1D2" presStyleIdx="2" presStyleCnt="3"/>
      <dgm:spPr/>
    </dgm:pt>
    <dgm:pt modelId="{72287A9B-03C2-4ED9-B758-D998E8BA0A63}" type="pres">
      <dgm:prSet presAssocID="{DE46C671-D3AF-48AC-98FE-81C581463EE2}" presName="hierRoot2" presStyleCnt="0">
        <dgm:presLayoutVars>
          <dgm:hierBranch val="init"/>
        </dgm:presLayoutVars>
      </dgm:prSet>
      <dgm:spPr/>
    </dgm:pt>
    <dgm:pt modelId="{5E25AC11-8C74-4F99-96C0-B184FA72D2EA}" type="pres">
      <dgm:prSet presAssocID="{DE46C671-D3AF-48AC-98FE-81C581463EE2}" presName="rootComposite" presStyleCnt="0"/>
      <dgm:spPr/>
    </dgm:pt>
    <dgm:pt modelId="{FB34C483-5109-4CDC-A237-A95574F71033}" type="pres">
      <dgm:prSet presAssocID="{DE46C671-D3AF-48AC-98FE-81C581463EE2}" presName="rootText" presStyleLbl="node2" presStyleIdx="2" presStyleCnt="3">
        <dgm:presLayoutVars>
          <dgm:chPref val="3"/>
        </dgm:presLayoutVars>
      </dgm:prSet>
      <dgm:spPr/>
    </dgm:pt>
    <dgm:pt modelId="{532EAC83-1FC9-4D1F-8DE5-5C91EE2A5693}" type="pres">
      <dgm:prSet presAssocID="{DE46C671-D3AF-48AC-98FE-81C581463EE2}" presName="rootConnector" presStyleLbl="node2" presStyleIdx="2" presStyleCnt="3"/>
      <dgm:spPr/>
    </dgm:pt>
    <dgm:pt modelId="{C11E4AEB-6FE5-48E5-923B-92D084457B6B}" type="pres">
      <dgm:prSet presAssocID="{DE46C671-D3AF-48AC-98FE-81C581463EE2}" presName="hierChild4" presStyleCnt="0"/>
      <dgm:spPr/>
    </dgm:pt>
    <dgm:pt modelId="{33FCC924-13C6-4C56-B753-5751CC616149}" type="pres">
      <dgm:prSet presAssocID="{DE46C671-D3AF-48AC-98FE-81C581463EE2}" presName="hierChild5" presStyleCnt="0"/>
      <dgm:spPr/>
    </dgm:pt>
    <dgm:pt modelId="{1C033ACB-A08D-4B5E-B63E-E605148A1B2B}" type="pres">
      <dgm:prSet presAssocID="{2F6318C1-91FC-4AB3-8F7E-DA6C0D599648}" presName="hierChild3" presStyleCnt="0"/>
      <dgm:spPr/>
    </dgm:pt>
  </dgm:ptLst>
  <dgm:cxnLst>
    <dgm:cxn modelId="{735B8420-365A-44EA-A70C-7BC62C130BB9}" srcId="{2F6318C1-91FC-4AB3-8F7E-DA6C0D599648}" destId="{DE46C671-D3AF-48AC-98FE-81C581463EE2}" srcOrd="2" destOrd="0" parTransId="{6267D4F3-B158-41A0-B29F-48A280EDF8E3}" sibTransId="{181916E3-5C5E-4BB7-845E-D7CB275EFFB8}"/>
    <dgm:cxn modelId="{B1B63A34-371D-4A01-AA59-DA2C5A3BC65F}" srcId="{2F6318C1-91FC-4AB3-8F7E-DA6C0D599648}" destId="{C76CA16B-6446-40C6-B59C-A0C33126C334}" srcOrd="1" destOrd="0" parTransId="{7E200E4C-8FF5-4DFD-B41E-693173C5FF20}" sibTransId="{3E6F2BAF-72DF-4D6A-ACD1-1F7D63DC30CE}"/>
    <dgm:cxn modelId="{78828A34-6E7F-4F5C-BA01-507A60825094}" type="presOf" srcId="{E13CA6E2-063C-4FBB-87AD-8193CC035B71}" destId="{84BEA4A4-E50D-47CE-AF87-8BEAB109E6E9}" srcOrd="0" destOrd="0" presId="urn:microsoft.com/office/officeart/2005/8/layout/orgChart1"/>
    <dgm:cxn modelId="{66AE8D40-5E7B-48E6-8445-EF3BB48630F9}" type="presOf" srcId="{C76CA16B-6446-40C6-B59C-A0C33126C334}" destId="{DA8A147B-4FE4-4FFC-850A-E53D06D04393}" srcOrd="0" destOrd="0" presId="urn:microsoft.com/office/officeart/2005/8/layout/orgChart1"/>
    <dgm:cxn modelId="{DA6F1041-CD49-40CD-9EDA-1262AEC8B3CA}" srcId="{2F6318C1-91FC-4AB3-8F7E-DA6C0D599648}" destId="{E13CA6E2-063C-4FBB-87AD-8193CC035B71}" srcOrd="0" destOrd="0" parTransId="{D366EF92-AF16-4175-ABE8-758B1A1F51E9}" sibTransId="{930C310A-5309-42D8-9CAC-5E93647BA69B}"/>
    <dgm:cxn modelId="{D7049361-953A-44A4-A708-2F9EE80FC239}" type="presOf" srcId="{2F6318C1-91FC-4AB3-8F7E-DA6C0D599648}" destId="{97DC4AB8-D53A-4777-8C52-0CB9837835AA}" srcOrd="1" destOrd="0" presId="urn:microsoft.com/office/officeart/2005/8/layout/orgChart1"/>
    <dgm:cxn modelId="{3DB93C45-F97A-447E-9A6A-BAD60EC1A3EB}" type="presOf" srcId="{D366EF92-AF16-4175-ABE8-758B1A1F51E9}" destId="{EE568D9C-B531-44D7-9660-65A45A2D75AB}" srcOrd="0" destOrd="0" presId="urn:microsoft.com/office/officeart/2005/8/layout/orgChart1"/>
    <dgm:cxn modelId="{448C9170-88B8-4418-9ABB-451FA9FEC3D7}" type="presOf" srcId="{DE46C671-D3AF-48AC-98FE-81C581463EE2}" destId="{FB34C483-5109-4CDC-A237-A95574F71033}" srcOrd="0" destOrd="0" presId="urn:microsoft.com/office/officeart/2005/8/layout/orgChart1"/>
    <dgm:cxn modelId="{30A43555-6F16-4398-BFB4-16442FB076B2}" type="presOf" srcId="{C76CA16B-6446-40C6-B59C-A0C33126C334}" destId="{DCB00713-3A17-46B7-AFEB-D2972C622CBC}" srcOrd="1" destOrd="0" presId="urn:microsoft.com/office/officeart/2005/8/layout/orgChart1"/>
    <dgm:cxn modelId="{80F0B75A-8039-47D6-A8F1-EB84197702E4}" type="presOf" srcId="{6267D4F3-B158-41A0-B29F-48A280EDF8E3}" destId="{F2AC0140-22F0-4E4B-8C9B-F7EBB6E6B33D}" srcOrd="0" destOrd="0" presId="urn:microsoft.com/office/officeart/2005/8/layout/orgChart1"/>
    <dgm:cxn modelId="{07F7CA7D-896C-49C1-A1C0-F79EB928A8BF}" srcId="{1C1CC189-835C-4536-9671-CD96CC1EB477}" destId="{2F6318C1-91FC-4AB3-8F7E-DA6C0D599648}" srcOrd="0" destOrd="0" parTransId="{E0074159-FEE1-4F31-AEAC-534E59EEBBFC}" sibTransId="{F05406F9-DF55-4CEA-8806-A307A68064E4}"/>
    <dgm:cxn modelId="{0A988CA5-D3E8-4394-A5F8-75683C2F2CEA}" type="presOf" srcId="{7E200E4C-8FF5-4DFD-B41E-693173C5FF20}" destId="{844BE7F3-A5F4-4942-A8E9-8544DB5D55EA}" srcOrd="0" destOrd="0" presId="urn:microsoft.com/office/officeart/2005/8/layout/orgChart1"/>
    <dgm:cxn modelId="{B2B71DA7-0515-4BC2-AD7A-832B68745CED}" type="presOf" srcId="{1C1CC189-835C-4536-9671-CD96CC1EB477}" destId="{D2FD9DA4-7EDE-4CF5-BFA2-423C09BD4B90}" srcOrd="0" destOrd="0" presId="urn:microsoft.com/office/officeart/2005/8/layout/orgChart1"/>
    <dgm:cxn modelId="{195D84DB-0B4C-479C-A62D-C203AEDDB78D}" type="presOf" srcId="{2F6318C1-91FC-4AB3-8F7E-DA6C0D599648}" destId="{2A607959-4BCB-4FC7-9E5C-B30E74C6AD76}" srcOrd="0" destOrd="0" presId="urn:microsoft.com/office/officeart/2005/8/layout/orgChart1"/>
    <dgm:cxn modelId="{270978F6-14FA-440A-A3B9-BC9A40753E10}" type="presOf" srcId="{DE46C671-D3AF-48AC-98FE-81C581463EE2}" destId="{532EAC83-1FC9-4D1F-8DE5-5C91EE2A5693}" srcOrd="1" destOrd="0" presId="urn:microsoft.com/office/officeart/2005/8/layout/orgChart1"/>
    <dgm:cxn modelId="{563FD3FE-D874-4D29-A5FC-8E48745C74CF}" type="presOf" srcId="{E13CA6E2-063C-4FBB-87AD-8193CC035B71}" destId="{61EB48AC-5E73-41FF-89CE-B1FDB40D0023}" srcOrd="1" destOrd="0" presId="urn:microsoft.com/office/officeart/2005/8/layout/orgChart1"/>
    <dgm:cxn modelId="{6404F771-4FE8-4958-AD4B-A4758B301F57}" type="presParOf" srcId="{D2FD9DA4-7EDE-4CF5-BFA2-423C09BD4B90}" destId="{D8D7C7A9-B520-4642-8EDD-8B255E5B3E03}" srcOrd="0" destOrd="0" presId="urn:microsoft.com/office/officeart/2005/8/layout/orgChart1"/>
    <dgm:cxn modelId="{38B81BB8-3FBB-4F94-8883-1836F51C757E}" type="presParOf" srcId="{D8D7C7A9-B520-4642-8EDD-8B255E5B3E03}" destId="{F4EE33EB-2A5C-4F3B-B3B2-15A7ACD74311}" srcOrd="0" destOrd="0" presId="urn:microsoft.com/office/officeart/2005/8/layout/orgChart1"/>
    <dgm:cxn modelId="{7C53904B-6C38-418C-84AB-67815C74541A}" type="presParOf" srcId="{F4EE33EB-2A5C-4F3B-B3B2-15A7ACD74311}" destId="{2A607959-4BCB-4FC7-9E5C-B30E74C6AD76}" srcOrd="0" destOrd="0" presId="urn:microsoft.com/office/officeart/2005/8/layout/orgChart1"/>
    <dgm:cxn modelId="{9594F6A9-B941-42AC-9F18-CBE4BD8EBA3B}" type="presParOf" srcId="{F4EE33EB-2A5C-4F3B-B3B2-15A7ACD74311}" destId="{97DC4AB8-D53A-4777-8C52-0CB9837835AA}" srcOrd="1" destOrd="0" presId="urn:microsoft.com/office/officeart/2005/8/layout/orgChart1"/>
    <dgm:cxn modelId="{36C413FE-DFA9-4718-86D4-DDC15A7336DF}" type="presParOf" srcId="{D8D7C7A9-B520-4642-8EDD-8B255E5B3E03}" destId="{E70268DB-295A-46C9-A0F7-382FCBF043EA}" srcOrd="1" destOrd="0" presId="urn:microsoft.com/office/officeart/2005/8/layout/orgChart1"/>
    <dgm:cxn modelId="{C2D02D21-9663-40D3-A655-7A24AC1742A6}" type="presParOf" srcId="{E70268DB-295A-46C9-A0F7-382FCBF043EA}" destId="{EE568D9C-B531-44D7-9660-65A45A2D75AB}" srcOrd="0" destOrd="0" presId="urn:microsoft.com/office/officeart/2005/8/layout/orgChart1"/>
    <dgm:cxn modelId="{50DE2BEF-DB25-4902-90F9-AC1E02EFF339}" type="presParOf" srcId="{E70268DB-295A-46C9-A0F7-382FCBF043EA}" destId="{CBD0E62B-C91F-4051-84A6-3060F9B500DF}" srcOrd="1" destOrd="0" presId="urn:microsoft.com/office/officeart/2005/8/layout/orgChart1"/>
    <dgm:cxn modelId="{FF12E63D-EBA5-4465-A284-6166A89A2BDD}" type="presParOf" srcId="{CBD0E62B-C91F-4051-84A6-3060F9B500DF}" destId="{92B75372-A723-4DB5-9BC5-149B2C4CBBED}" srcOrd="0" destOrd="0" presId="urn:microsoft.com/office/officeart/2005/8/layout/orgChart1"/>
    <dgm:cxn modelId="{41E4F180-D4E8-41FF-96A5-E88DEF4B3A7E}" type="presParOf" srcId="{92B75372-A723-4DB5-9BC5-149B2C4CBBED}" destId="{84BEA4A4-E50D-47CE-AF87-8BEAB109E6E9}" srcOrd="0" destOrd="0" presId="urn:microsoft.com/office/officeart/2005/8/layout/orgChart1"/>
    <dgm:cxn modelId="{18970908-FCCF-42F4-8138-B14DED70A35E}" type="presParOf" srcId="{92B75372-A723-4DB5-9BC5-149B2C4CBBED}" destId="{61EB48AC-5E73-41FF-89CE-B1FDB40D0023}" srcOrd="1" destOrd="0" presId="urn:microsoft.com/office/officeart/2005/8/layout/orgChart1"/>
    <dgm:cxn modelId="{FAEA18F1-A31D-4CB0-807C-93FF3FBAC49F}" type="presParOf" srcId="{CBD0E62B-C91F-4051-84A6-3060F9B500DF}" destId="{39048DDC-0398-406C-A94E-B8F66D5601F3}" srcOrd="1" destOrd="0" presId="urn:microsoft.com/office/officeart/2005/8/layout/orgChart1"/>
    <dgm:cxn modelId="{305371F3-881A-48C1-864A-F79DE70A81C7}" type="presParOf" srcId="{CBD0E62B-C91F-4051-84A6-3060F9B500DF}" destId="{841AEA1B-7014-4E64-AECB-924FF49A24D5}" srcOrd="2" destOrd="0" presId="urn:microsoft.com/office/officeart/2005/8/layout/orgChart1"/>
    <dgm:cxn modelId="{43C7CB8A-F6B2-41CE-B7A5-5828065DD2AC}" type="presParOf" srcId="{E70268DB-295A-46C9-A0F7-382FCBF043EA}" destId="{844BE7F3-A5F4-4942-A8E9-8544DB5D55EA}" srcOrd="2" destOrd="0" presId="urn:microsoft.com/office/officeart/2005/8/layout/orgChart1"/>
    <dgm:cxn modelId="{8EB36A28-4157-4B90-8FB9-CB1C965BCC35}" type="presParOf" srcId="{E70268DB-295A-46C9-A0F7-382FCBF043EA}" destId="{8881C311-D4C3-4A89-923D-99CC3EBC2761}" srcOrd="3" destOrd="0" presId="urn:microsoft.com/office/officeart/2005/8/layout/orgChart1"/>
    <dgm:cxn modelId="{E5823E82-8D08-43D4-B656-073A3AE923F5}" type="presParOf" srcId="{8881C311-D4C3-4A89-923D-99CC3EBC2761}" destId="{5A31191C-9181-483F-A904-7536E820AF15}" srcOrd="0" destOrd="0" presId="urn:microsoft.com/office/officeart/2005/8/layout/orgChart1"/>
    <dgm:cxn modelId="{006E059B-9328-4378-9045-9FD586A74930}" type="presParOf" srcId="{5A31191C-9181-483F-A904-7536E820AF15}" destId="{DA8A147B-4FE4-4FFC-850A-E53D06D04393}" srcOrd="0" destOrd="0" presId="urn:microsoft.com/office/officeart/2005/8/layout/orgChart1"/>
    <dgm:cxn modelId="{CEE16B1F-9A59-4481-A842-CEDA62EFC943}" type="presParOf" srcId="{5A31191C-9181-483F-A904-7536E820AF15}" destId="{DCB00713-3A17-46B7-AFEB-D2972C622CBC}" srcOrd="1" destOrd="0" presId="urn:microsoft.com/office/officeart/2005/8/layout/orgChart1"/>
    <dgm:cxn modelId="{AC1E70B3-A59C-47E4-9092-768B48F5375F}" type="presParOf" srcId="{8881C311-D4C3-4A89-923D-99CC3EBC2761}" destId="{245D18C9-EB49-4D54-BE97-EBE72FB9A75A}" srcOrd="1" destOrd="0" presId="urn:microsoft.com/office/officeart/2005/8/layout/orgChart1"/>
    <dgm:cxn modelId="{3CC7D1C1-F224-40F4-9CC4-7242A1C16545}" type="presParOf" srcId="{8881C311-D4C3-4A89-923D-99CC3EBC2761}" destId="{0E20BD24-790D-430E-A22F-5C5B592F872B}" srcOrd="2" destOrd="0" presId="urn:microsoft.com/office/officeart/2005/8/layout/orgChart1"/>
    <dgm:cxn modelId="{E03F16AE-92D7-4BAA-8BA4-02ECF558BC0D}" type="presParOf" srcId="{E70268DB-295A-46C9-A0F7-382FCBF043EA}" destId="{F2AC0140-22F0-4E4B-8C9B-F7EBB6E6B33D}" srcOrd="4" destOrd="0" presId="urn:microsoft.com/office/officeart/2005/8/layout/orgChart1"/>
    <dgm:cxn modelId="{1A67CE84-8539-4CEE-BB49-902E888D1057}" type="presParOf" srcId="{E70268DB-295A-46C9-A0F7-382FCBF043EA}" destId="{72287A9B-03C2-4ED9-B758-D998E8BA0A63}" srcOrd="5" destOrd="0" presId="urn:microsoft.com/office/officeart/2005/8/layout/orgChart1"/>
    <dgm:cxn modelId="{6CB82674-01DC-4294-9C2A-E1FA09D5BB89}" type="presParOf" srcId="{72287A9B-03C2-4ED9-B758-D998E8BA0A63}" destId="{5E25AC11-8C74-4F99-96C0-B184FA72D2EA}" srcOrd="0" destOrd="0" presId="urn:microsoft.com/office/officeart/2005/8/layout/orgChart1"/>
    <dgm:cxn modelId="{320BA61A-A40E-4EB7-9C7B-07DBD799C975}" type="presParOf" srcId="{5E25AC11-8C74-4F99-96C0-B184FA72D2EA}" destId="{FB34C483-5109-4CDC-A237-A95574F71033}" srcOrd="0" destOrd="0" presId="urn:microsoft.com/office/officeart/2005/8/layout/orgChart1"/>
    <dgm:cxn modelId="{5AD5B4B4-BA2A-40A1-88B4-683E0C237753}" type="presParOf" srcId="{5E25AC11-8C74-4F99-96C0-B184FA72D2EA}" destId="{532EAC83-1FC9-4D1F-8DE5-5C91EE2A5693}" srcOrd="1" destOrd="0" presId="urn:microsoft.com/office/officeart/2005/8/layout/orgChart1"/>
    <dgm:cxn modelId="{9B735349-F501-43F6-A0FC-6BB134BBD328}" type="presParOf" srcId="{72287A9B-03C2-4ED9-B758-D998E8BA0A63}" destId="{C11E4AEB-6FE5-48E5-923B-92D084457B6B}" srcOrd="1" destOrd="0" presId="urn:microsoft.com/office/officeart/2005/8/layout/orgChart1"/>
    <dgm:cxn modelId="{348C69F5-C495-4ADC-B47C-8F21E56F640E}" type="presParOf" srcId="{72287A9B-03C2-4ED9-B758-D998E8BA0A63}" destId="{33FCC924-13C6-4C56-B753-5751CC616149}" srcOrd="2" destOrd="0" presId="urn:microsoft.com/office/officeart/2005/8/layout/orgChart1"/>
    <dgm:cxn modelId="{4151C582-5668-4295-86B0-D24B2B6B41F1}" type="presParOf" srcId="{D8D7C7A9-B520-4642-8EDD-8B255E5B3E03}" destId="{1C033ACB-A08D-4B5E-B63E-E605148A1B2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1CC189-835C-4536-9671-CD96CC1EB4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318C1-91FC-4AB3-8F7E-DA6C0D599648}">
      <dgm:prSet phldrT="[Text]"/>
      <dgm:spPr/>
      <dgm:t>
        <a:bodyPr/>
        <a:lstStyle/>
        <a:p>
          <a:r>
            <a:rPr lang="en-US" dirty="0"/>
            <a:t>Data Structure </a:t>
          </a:r>
        </a:p>
      </dgm:t>
    </dgm:pt>
    <dgm:pt modelId="{E0074159-FEE1-4F31-AEAC-534E59EEBBFC}" type="parTrans" cxnId="{07F7CA7D-896C-49C1-A1C0-F79EB928A8BF}">
      <dgm:prSet/>
      <dgm:spPr/>
      <dgm:t>
        <a:bodyPr/>
        <a:lstStyle/>
        <a:p>
          <a:endParaRPr lang="en-US"/>
        </a:p>
      </dgm:t>
    </dgm:pt>
    <dgm:pt modelId="{F05406F9-DF55-4CEA-8806-A307A68064E4}" type="sibTrans" cxnId="{07F7CA7D-896C-49C1-A1C0-F79EB928A8BF}">
      <dgm:prSet/>
      <dgm:spPr/>
      <dgm:t>
        <a:bodyPr/>
        <a:lstStyle/>
        <a:p>
          <a:endParaRPr lang="en-US"/>
        </a:p>
      </dgm:t>
    </dgm:pt>
    <dgm:pt modelId="{E13CA6E2-063C-4FBB-87AD-8193CC035B7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Series</a:t>
          </a:r>
        </a:p>
      </dgm:t>
    </dgm:pt>
    <dgm:pt modelId="{D366EF92-AF16-4175-ABE8-758B1A1F51E9}" type="parTrans" cxnId="{DA6F1041-CD49-40CD-9EDA-1262AEC8B3CA}">
      <dgm:prSet/>
      <dgm:spPr/>
      <dgm:t>
        <a:bodyPr/>
        <a:lstStyle/>
        <a:p>
          <a:endParaRPr lang="en-US"/>
        </a:p>
      </dgm:t>
    </dgm:pt>
    <dgm:pt modelId="{930C310A-5309-42D8-9CAC-5E93647BA69B}" type="sibTrans" cxnId="{DA6F1041-CD49-40CD-9EDA-1262AEC8B3CA}">
      <dgm:prSet/>
      <dgm:spPr/>
      <dgm:t>
        <a:bodyPr/>
        <a:lstStyle/>
        <a:p>
          <a:endParaRPr lang="en-US"/>
        </a:p>
      </dgm:t>
    </dgm:pt>
    <dgm:pt modelId="{C76CA16B-6446-40C6-B59C-A0C33126C334}">
      <dgm:prSet phldrT="[Text]"/>
      <dgm:spPr/>
      <dgm:t>
        <a:bodyPr/>
        <a:lstStyle/>
        <a:p>
          <a:r>
            <a:rPr lang="en-US"/>
            <a:t>Data Frame</a:t>
          </a:r>
          <a:endParaRPr lang="en-US" dirty="0"/>
        </a:p>
      </dgm:t>
    </dgm:pt>
    <dgm:pt modelId="{7E200E4C-8FF5-4DFD-B41E-693173C5FF20}" type="parTrans" cxnId="{B1B63A34-371D-4A01-AA59-DA2C5A3BC65F}">
      <dgm:prSet/>
      <dgm:spPr/>
      <dgm:t>
        <a:bodyPr/>
        <a:lstStyle/>
        <a:p>
          <a:endParaRPr lang="en-US"/>
        </a:p>
      </dgm:t>
    </dgm:pt>
    <dgm:pt modelId="{3E6F2BAF-72DF-4D6A-ACD1-1F7D63DC30CE}" type="sibTrans" cxnId="{B1B63A34-371D-4A01-AA59-DA2C5A3BC65F}">
      <dgm:prSet/>
      <dgm:spPr/>
      <dgm:t>
        <a:bodyPr/>
        <a:lstStyle/>
        <a:p>
          <a:endParaRPr lang="en-US"/>
        </a:p>
      </dgm:t>
    </dgm:pt>
    <dgm:pt modelId="{DE46C671-D3AF-48AC-98FE-81C581463EE2}">
      <dgm:prSet phldrT="[Text]"/>
      <dgm:spPr/>
      <dgm:t>
        <a:bodyPr/>
        <a:lstStyle/>
        <a:p>
          <a:r>
            <a:rPr lang="en-US" dirty="0"/>
            <a:t>Panel</a:t>
          </a:r>
        </a:p>
      </dgm:t>
    </dgm:pt>
    <dgm:pt modelId="{6267D4F3-B158-41A0-B29F-48A280EDF8E3}" type="parTrans" cxnId="{735B8420-365A-44EA-A70C-7BC62C130BB9}">
      <dgm:prSet/>
      <dgm:spPr/>
      <dgm:t>
        <a:bodyPr/>
        <a:lstStyle/>
        <a:p>
          <a:endParaRPr lang="en-US"/>
        </a:p>
      </dgm:t>
    </dgm:pt>
    <dgm:pt modelId="{181916E3-5C5E-4BB7-845E-D7CB275EFFB8}" type="sibTrans" cxnId="{735B8420-365A-44EA-A70C-7BC62C130BB9}">
      <dgm:prSet/>
      <dgm:spPr/>
      <dgm:t>
        <a:bodyPr/>
        <a:lstStyle/>
        <a:p>
          <a:endParaRPr lang="en-US"/>
        </a:p>
      </dgm:t>
    </dgm:pt>
    <dgm:pt modelId="{D2FD9DA4-7EDE-4CF5-BFA2-423C09BD4B90}" type="pres">
      <dgm:prSet presAssocID="{1C1CC189-835C-4536-9671-CD96CC1EB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8D7C7A9-B520-4642-8EDD-8B255E5B3E03}" type="pres">
      <dgm:prSet presAssocID="{2F6318C1-91FC-4AB3-8F7E-DA6C0D599648}" presName="hierRoot1" presStyleCnt="0">
        <dgm:presLayoutVars>
          <dgm:hierBranch val="init"/>
        </dgm:presLayoutVars>
      </dgm:prSet>
      <dgm:spPr/>
    </dgm:pt>
    <dgm:pt modelId="{F4EE33EB-2A5C-4F3B-B3B2-15A7ACD74311}" type="pres">
      <dgm:prSet presAssocID="{2F6318C1-91FC-4AB3-8F7E-DA6C0D599648}" presName="rootComposite1" presStyleCnt="0"/>
      <dgm:spPr/>
    </dgm:pt>
    <dgm:pt modelId="{2A607959-4BCB-4FC7-9E5C-B30E74C6AD76}" type="pres">
      <dgm:prSet presAssocID="{2F6318C1-91FC-4AB3-8F7E-DA6C0D599648}" presName="rootText1" presStyleLbl="node0" presStyleIdx="0" presStyleCnt="1">
        <dgm:presLayoutVars>
          <dgm:chPref val="3"/>
        </dgm:presLayoutVars>
      </dgm:prSet>
      <dgm:spPr/>
    </dgm:pt>
    <dgm:pt modelId="{97DC4AB8-D53A-4777-8C52-0CB9837835AA}" type="pres">
      <dgm:prSet presAssocID="{2F6318C1-91FC-4AB3-8F7E-DA6C0D599648}" presName="rootConnector1" presStyleLbl="node1" presStyleIdx="0" presStyleCnt="0"/>
      <dgm:spPr/>
    </dgm:pt>
    <dgm:pt modelId="{E70268DB-295A-46C9-A0F7-382FCBF043EA}" type="pres">
      <dgm:prSet presAssocID="{2F6318C1-91FC-4AB3-8F7E-DA6C0D599648}" presName="hierChild2" presStyleCnt="0"/>
      <dgm:spPr/>
    </dgm:pt>
    <dgm:pt modelId="{EE568D9C-B531-44D7-9660-65A45A2D75AB}" type="pres">
      <dgm:prSet presAssocID="{D366EF92-AF16-4175-ABE8-758B1A1F51E9}" presName="Name37" presStyleLbl="parChTrans1D2" presStyleIdx="0" presStyleCnt="3"/>
      <dgm:spPr/>
    </dgm:pt>
    <dgm:pt modelId="{CBD0E62B-C91F-4051-84A6-3060F9B500DF}" type="pres">
      <dgm:prSet presAssocID="{E13CA6E2-063C-4FBB-87AD-8193CC035B71}" presName="hierRoot2" presStyleCnt="0">
        <dgm:presLayoutVars>
          <dgm:hierBranch val="init"/>
        </dgm:presLayoutVars>
      </dgm:prSet>
      <dgm:spPr/>
    </dgm:pt>
    <dgm:pt modelId="{92B75372-A723-4DB5-9BC5-149B2C4CBBED}" type="pres">
      <dgm:prSet presAssocID="{E13CA6E2-063C-4FBB-87AD-8193CC035B71}" presName="rootComposite" presStyleCnt="0"/>
      <dgm:spPr/>
    </dgm:pt>
    <dgm:pt modelId="{84BEA4A4-E50D-47CE-AF87-8BEAB109E6E9}" type="pres">
      <dgm:prSet presAssocID="{E13CA6E2-063C-4FBB-87AD-8193CC035B71}" presName="rootText" presStyleLbl="node2" presStyleIdx="0" presStyleCnt="3">
        <dgm:presLayoutVars>
          <dgm:chPref val="3"/>
        </dgm:presLayoutVars>
      </dgm:prSet>
      <dgm:spPr/>
    </dgm:pt>
    <dgm:pt modelId="{61EB48AC-5E73-41FF-89CE-B1FDB40D0023}" type="pres">
      <dgm:prSet presAssocID="{E13CA6E2-063C-4FBB-87AD-8193CC035B71}" presName="rootConnector" presStyleLbl="node2" presStyleIdx="0" presStyleCnt="3"/>
      <dgm:spPr/>
    </dgm:pt>
    <dgm:pt modelId="{39048DDC-0398-406C-A94E-B8F66D5601F3}" type="pres">
      <dgm:prSet presAssocID="{E13CA6E2-063C-4FBB-87AD-8193CC035B71}" presName="hierChild4" presStyleCnt="0"/>
      <dgm:spPr/>
    </dgm:pt>
    <dgm:pt modelId="{841AEA1B-7014-4E64-AECB-924FF49A24D5}" type="pres">
      <dgm:prSet presAssocID="{E13CA6E2-063C-4FBB-87AD-8193CC035B71}" presName="hierChild5" presStyleCnt="0"/>
      <dgm:spPr/>
    </dgm:pt>
    <dgm:pt modelId="{844BE7F3-A5F4-4942-A8E9-8544DB5D55EA}" type="pres">
      <dgm:prSet presAssocID="{7E200E4C-8FF5-4DFD-B41E-693173C5FF20}" presName="Name37" presStyleLbl="parChTrans1D2" presStyleIdx="1" presStyleCnt="3"/>
      <dgm:spPr/>
    </dgm:pt>
    <dgm:pt modelId="{8881C311-D4C3-4A89-923D-99CC3EBC2761}" type="pres">
      <dgm:prSet presAssocID="{C76CA16B-6446-40C6-B59C-A0C33126C334}" presName="hierRoot2" presStyleCnt="0">
        <dgm:presLayoutVars>
          <dgm:hierBranch val="init"/>
        </dgm:presLayoutVars>
      </dgm:prSet>
      <dgm:spPr/>
    </dgm:pt>
    <dgm:pt modelId="{5A31191C-9181-483F-A904-7536E820AF15}" type="pres">
      <dgm:prSet presAssocID="{C76CA16B-6446-40C6-B59C-A0C33126C334}" presName="rootComposite" presStyleCnt="0"/>
      <dgm:spPr/>
    </dgm:pt>
    <dgm:pt modelId="{DA8A147B-4FE4-4FFC-850A-E53D06D04393}" type="pres">
      <dgm:prSet presAssocID="{C76CA16B-6446-40C6-B59C-A0C33126C334}" presName="rootText" presStyleLbl="node2" presStyleIdx="1" presStyleCnt="3">
        <dgm:presLayoutVars>
          <dgm:chPref val="3"/>
        </dgm:presLayoutVars>
      </dgm:prSet>
      <dgm:spPr/>
    </dgm:pt>
    <dgm:pt modelId="{DCB00713-3A17-46B7-AFEB-D2972C622CBC}" type="pres">
      <dgm:prSet presAssocID="{C76CA16B-6446-40C6-B59C-A0C33126C334}" presName="rootConnector" presStyleLbl="node2" presStyleIdx="1" presStyleCnt="3"/>
      <dgm:spPr/>
    </dgm:pt>
    <dgm:pt modelId="{245D18C9-EB49-4D54-BE97-EBE72FB9A75A}" type="pres">
      <dgm:prSet presAssocID="{C76CA16B-6446-40C6-B59C-A0C33126C334}" presName="hierChild4" presStyleCnt="0"/>
      <dgm:spPr/>
    </dgm:pt>
    <dgm:pt modelId="{0E20BD24-790D-430E-A22F-5C5B592F872B}" type="pres">
      <dgm:prSet presAssocID="{C76CA16B-6446-40C6-B59C-A0C33126C334}" presName="hierChild5" presStyleCnt="0"/>
      <dgm:spPr/>
    </dgm:pt>
    <dgm:pt modelId="{F2AC0140-22F0-4E4B-8C9B-F7EBB6E6B33D}" type="pres">
      <dgm:prSet presAssocID="{6267D4F3-B158-41A0-B29F-48A280EDF8E3}" presName="Name37" presStyleLbl="parChTrans1D2" presStyleIdx="2" presStyleCnt="3"/>
      <dgm:spPr/>
    </dgm:pt>
    <dgm:pt modelId="{72287A9B-03C2-4ED9-B758-D998E8BA0A63}" type="pres">
      <dgm:prSet presAssocID="{DE46C671-D3AF-48AC-98FE-81C581463EE2}" presName="hierRoot2" presStyleCnt="0">
        <dgm:presLayoutVars>
          <dgm:hierBranch val="init"/>
        </dgm:presLayoutVars>
      </dgm:prSet>
      <dgm:spPr/>
    </dgm:pt>
    <dgm:pt modelId="{5E25AC11-8C74-4F99-96C0-B184FA72D2EA}" type="pres">
      <dgm:prSet presAssocID="{DE46C671-D3AF-48AC-98FE-81C581463EE2}" presName="rootComposite" presStyleCnt="0"/>
      <dgm:spPr/>
    </dgm:pt>
    <dgm:pt modelId="{FB34C483-5109-4CDC-A237-A95574F71033}" type="pres">
      <dgm:prSet presAssocID="{DE46C671-D3AF-48AC-98FE-81C581463EE2}" presName="rootText" presStyleLbl="node2" presStyleIdx="2" presStyleCnt="3">
        <dgm:presLayoutVars>
          <dgm:chPref val="3"/>
        </dgm:presLayoutVars>
      </dgm:prSet>
      <dgm:spPr/>
    </dgm:pt>
    <dgm:pt modelId="{532EAC83-1FC9-4D1F-8DE5-5C91EE2A5693}" type="pres">
      <dgm:prSet presAssocID="{DE46C671-D3AF-48AC-98FE-81C581463EE2}" presName="rootConnector" presStyleLbl="node2" presStyleIdx="2" presStyleCnt="3"/>
      <dgm:spPr/>
    </dgm:pt>
    <dgm:pt modelId="{C11E4AEB-6FE5-48E5-923B-92D084457B6B}" type="pres">
      <dgm:prSet presAssocID="{DE46C671-D3AF-48AC-98FE-81C581463EE2}" presName="hierChild4" presStyleCnt="0"/>
      <dgm:spPr/>
    </dgm:pt>
    <dgm:pt modelId="{33FCC924-13C6-4C56-B753-5751CC616149}" type="pres">
      <dgm:prSet presAssocID="{DE46C671-D3AF-48AC-98FE-81C581463EE2}" presName="hierChild5" presStyleCnt="0"/>
      <dgm:spPr/>
    </dgm:pt>
    <dgm:pt modelId="{1C033ACB-A08D-4B5E-B63E-E605148A1B2B}" type="pres">
      <dgm:prSet presAssocID="{2F6318C1-91FC-4AB3-8F7E-DA6C0D599648}" presName="hierChild3" presStyleCnt="0"/>
      <dgm:spPr/>
    </dgm:pt>
  </dgm:ptLst>
  <dgm:cxnLst>
    <dgm:cxn modelId="{735B8420-365A-44EA-A70C-7BC62C130BB9}" srcId="{2F6318C1-91FC-4AB3-8F7E-DA6C0D599648}" destId="{DE46C671-D3AF-48AC-98FE-81C581463EE2}" srcOrd="2" destOrd="0" parTransId="{6267D4F3-B158-41A0-B29F-48A280EDF8E3}" sibTransId="{181916E3-5C5E-4BB7-845E-D7CB275EFFB8}"/>
    <dgm:cxn modelId="{B1B63A34-371D-4A01-AA59-DA2C5A3BC65F}" srcId="{2F6318C1-91FC-4AB3-8F7E-DA6C0D599648}" destId="{C76CA16B-6446-40C6-B59C-A0C33126C334}" srcOrd="1" destOrd="0" parTransId="{7E200E4C-8FF5-4DFD-B41E-693173C5FF20}" sibTransId="{3E6F2BAF-72DF-4D6A-ACD1-1F7D63DC30CE}"/>
    <dgm:cxn modelId="{78828A34-6E7F-4F5C-BA01-507A60825094}" type="presOf" srcId="{E13CA6E2-063C-4FBB-87AD-8193CC035B71}" destId="{84BEA4A4-E50D-47CE-AF87-8BEAB109E6E9}" srcOrd="0" destOrd="0" presId="urn:microsoft.com/office/officeart/2005/8/layout/orgChart1"/>
    <dgm:cxn modelId="{66AE8D40-5E7B-48E6-8445-EF3BB48630F9}" type="presOf" srcId="{C76CA16B-6446-40C6-B59C-A0C33126C334}" destId="{DA8A147B-4FE4-4FFC-850A-E53D06D04393}" srcOrd="0" destOrd="0" presId="urn:microsoft.com/office/officeart/2005/8/layout/orgChart1"/>
    <dgm:cxn modelId="{DA6F1041-CD49-40CD-9EDA-1262AEC8B3CA}" srcId="{2F6318C1-91FC-4AB3-8F7E-DA6C0D599648}" destId="{E13CA6E2-063C-4FBB-87AD-8193CC035B71}" srcOrd="0" destOrd="0" parTransId="{D366EF92-AF16-4175-ABE8-758B1A1F51E9}" sibTransId="{930C310A-5309-42D8-9CAC-5E93647BA69B}"/>
    <dgm:cxn modelId="{D7049361-953A-44A4-A708-2F9EE80FC239}" type="presOf" srcId="{2F6318C1-91FC-4AB3-8F7E-DA6C0D599648}" destId="{97DC4AB8-D53A-4777-8C52-0CB9837835AA}" srcOrd="1" destOrd="0" presId="urn:microsoft.com/office/officeart/2005/8/layout/orgChart1"/>
    <dgm:cxn modelId="{3DB93C45-F97A-447E-9A6A-BAD60EC1A3EB}" type="presOf" srcId="{D366EF92-AF16-4175-ABE8-758B1A1F51E9}" destId="{EE568D9C-B531-44D7-9660-65A45A2D75AB}" srcOrd="0" destOrd="0" presId="urn:microsoft.com/office/officeart/2005/8/layout/orgChart1"/>
    <dgm:cxn modelId="{448C9170-88B8-4418-9ABB-451FA9FEC3D7}" type="presOf" srcId="{DE46C671-D3AF-48AC-98FE-81C581463EE2}" destId="{FB34C483-5109-4CDC-A237-A95574F71033}" srcOrd="0" destOrd="0" presId="urn:microsoft.com/office/officeart/2005/8/layout/orgChart1"/>
    <dgm:cxn modelId="{30A43555-6F16-4398-BFB4-16442FB076B2}" type="presOf" srcId="{C76CA16B-6446-40C6-B59C-A0C33126C334}" destId="{DCB00713-3A17-46B7-AFEB-D2972C622CBC}" srcOrd="1" destOrd="0" presId="urn:microsoft.com/office/officeart/2005/8/layout/orgChart1"/>
    <dgm:cxn modelId="{80F0B75A-8039-47D6-A8F1-EB84197702E4}" type="presOf" srcId="{6267D4F3-B158-41A0-B29F-48A280EDF8E3}" destId="{F2AC0140-22F0-4E4B-8C9B-F7EBB6E6B33D}" srcOrd="0" destOrd="0" presId="urn:microsoft.com/office/officeart/2005/8/layout/orgChart1"/>
    <dgm:cxn modelId="{07F7CA7D-896C-49C1-A1C0-F79EB928A8BF}" srcId="{1C1CC189-835C-4536-9671-CD96CC1EB477}" destId="{2F6318C1-91FC-4AB3-8F7E-DA6C0D599648}" srcOrd="0" destOrd="0" parTransId="{E0074159-FEE1-4F31-AEAC-534E59EEBBFC}" sibTransId="{F05406F9-DF55-4CEA-8806-A307A68064E4}"/>
    <dgm:cxn modelId="{0A988CA5-D3E8-4394-A5F8-75683C2F2CEA}" type="presOf" srcId="{7E200E4C-8FF5-4DFD-B41E-693173C5FF20}" destId="{844BE7F3-A5F4-4942-A8E9-8544DB5D55EA}" srcOrd="0" destOrd="0" presId="urn:microsoft.com/office/officeart/2005/8/layout/orgChart1"/>
    <dgm:cxn modelId="{B2B71DA7-0515-4BC2-AD7A-832B68745CED}" type="presOf" srcId="{1C1CC189-835C-4536-9671-CD96CC1EB477}" destId="{D2FD9DA4-7EDE-4CF5-BFA2-423C09BD4B90}" srcOrd="0" destOrd="0" presId="urn:microsoft.com/office/officeart/2005/8/layout/orgChart1"/>
    <dgm:cxn modelId="{195D84DB-0B4C-479C-A62D-C203AEDDB78D}" type="presOf" srcId="{2F6318C1-91FC-4AB3-8F7E-DA6C0D599648}" destId="{2A607959-4BCB-4FC7-9E5C-B30E74C6AD76}" srcOrd="0" destOrd="0" presId="urn:microsoft.com/office/officeart/2005/8/layout/orgChart1"/>
    <dgm:cxn modelId="{270978F6-14FA-440A-A3B9-BC9A40753E10}" type="presOf" srcId="{DE46C671-D3AF-48AC-98FE-81C581463EE2}" destId="{532EAC83-1FC9-4D1F-8DE5-5C91EE2A5693}" srcOrd="1" destOrd="0" presId="urn:microsoft.com/office/officeart/2005/8/layout/orgChart1"/>
    <dgm:cxn modelId="{563FD3FE-D874-4D29-A5FC-8E48745C74CF}" type="presOf" srcId="{E13CA6E2-063C-4FBB-87AD-8193CC035B71}" destId="{61EB48AC-5E73-41FF-89CE-B1FDB40D0023}" srcOrd="1" destOrd="0" presId="urn:microsoft.com/office/officeart/2005/8/layout/orgChart1"/>
    <dgm:cxn modelId="{6404F771-4FE8-4958-AD4B-A4758B301F57}" type="presParOf" srcId="{D2FD9DA4-7EDE-4CF5-BFA2-423C09BD4B90}" destId="{D8D7C7A9-B520-4642-8EDD-8B255E5B3E03}" srcOrd="0" destOrd="0" presId="urn:microsoft.com/office/officeart/2005/8/layout/orgChart1"/>
    <dgm:cxn modelId="{38B81BB8-3FBB-4F94-8883-1836F51C757E}" type="presParOf" srcId="{D8D7C7A9-B520-4642-8EDD-8B255E5B3E03}" destId="{F4EE33EB-2A5C-4F3B-B3B2-15A7ACD74311}" srcOrd="0" destOrd="0" presId="urn:microsoft.com/office/officeart/2005/8/layout/orgChart1"/>
    <dgm:cxn modelId="{7C53904B-6C38-418C-84AB-67815C74541A}" type="presParOf" srcId="{F4EE33EB-2A5C-4F3B-B3B2-15A7ACD74311}" destId="{2A607959-4BCB-4FC7-9E5C-B30E74C6AD76}" srcOrd="0" destOrd="0" presId="urn:microsoft.com/office/officeart/2005/8/layout/orgChart1"/>
    <dgm:cxn modelId="{9594F6A9-B941-42AC-9F18-CBE4BD8EBA3B}" type="presParOf" srcId="{F4EE33EB-2A5C-4F3B-B3B2-15A7ACD74311}" destId="{97DC4AB8-D53A-4777-8C52-0CB9837835AA}" srcOrd="1" destOrd="0" presId="urn:microsoft.com/office/officeart/2005/8/layout/orgChart1"/>
    <dgm:cxn modelId="{36C413FE-DFA9-4718-86D4-DDC15A7336DF}" type="presParOf" srcId="{D8D7C7A9-B520-4642-8EDD-8B255E5B3E03}" destId="{E70268DB-295A-46C9-A0F7-382FCBF043EA}" srcOrd="1" destOrd="0" presId="urn:microsoft.com/office/officeart/2005/8/layout/orgChart1"/>
    <dgm:cxn modelId="{C2D02D21-9663-40D3-A655-7A24AC1742A6}" type="presParOf" srcId="{E70268DB-295A-46C9-A0F7-382FCBF043EA}" destId="{EE568D9C-B531-44D7-9660-65A45A2D75AB}" srcOrd="0" destOrd="0" presId="urn:microsoft.com/office/officeart/2005/8/layout/orgChart1"/>
    <dgm:cxn modelId="{50DE2BEF-DB25-4902-90F9-AC1E02EFF339}" type="presParOf" srcId="{E70268DB-295A-46C9-A0F7-382FCBF043EA}" destId="{CBD0E62B-C91F-4051-84A6-3060F9B500DF}" srcOrd="1" destOrd="0" presId="urn:microsoft.com/office/officeart/2005/8/layout/orgChart1"/>
    <dgm:cxn modelId="{FF12E63D-EBA5-4465-A284-6166A89A2BDD}" type="presParOf" srcId="{CBD0E62B-C91F-4051-84A6-3060F9B500DF}" destId="{92B75372-A723-4DB5-9BC5-149B2C4CBBED}" srcOrd="0" destOrd="0" presId="urn:microsoft.com/office/officeart/2005/8/layout/orgChart1"/>
    <dgm:cxn modelId="{41E4F180-D4E8-41FF-96A5-E88DEF4B3A7E}" type="presParOf" srcId="{92B75372-A723-4DB5-9BC5-149B2C4CBBED}" destId="{84BEA4A4-E50D-47CE-AF87-8BEAB109E6E9}" srcOrd="0" destOrd="0" presId="urn:microsoft.com/office/officeart/2005/8/layout/orgChart1"/>
    <dgm:cxn modelId="{18970908-FCCF-42F4-8138-B14DED70A35E}" type="presParOf" srcId="{92B75372-A723-4DB5-9BC5-149B2C4CBBED}" destId="{61EB48AC-5E73-41FF-89CE-B1FDB40D0023}" srcOrd="1" destOrd="0" presId="urn:microsoft.com/office/officeart/2005/8/layout/orgChart1"/>
    <dgm:cxn modelId="{FAEA18F1-A31D-4CB0-807C-93FF3FBAC49F}" type="presParOf" srcId="{CBD0E62B-C91F-4051-84A6-3060F9B500DF}" destId="{39048DDC-0398-406C-A94E-B8F66D5601F3}" srcOrd="1" destOrd="0" presId="urn:microsoft.com/office/officeart/2005/8/layout/orgChart1"/>
    <dgm:cxn modelId="{305371F3-881A-48C1-864A-F79DE70A81C7}" type="presParOf" srcId="{CBD0E62B-C91F-4051-84A6-3060F9B500DF}" destId="{841AEA1B-7014-4E64-AECB-924FF49A24D5}" srcOrd="2" destOrd="0" presId="urn:microsoft.com/office/officeart/2005/8/layout/orgChart1"/>
    <dgm:cxn modelId="{43C7CB8A-F6B2-41CE-B7A5-5828065DD2AC}" type="presParOf" srcId="{E70268DB-295A-46C9-A0F7-382FCBF043EA}" destId="{844BE7F3-A5F4-4942-A8E9-8544DB5D55EA}" srcOrd="2" destOrd="0" presId="urn:microsoft.com/office/officeart/2005/8/layout/orgChart1"/>
    <dgm:cxn modelId="{8EB36A28-4157-4B90-8FB9-CB1C965BCC35}" type="presParOf" srcId="{E70268DB-295A-46C9-A0F7-382FCBF043EA}" destId="{8881C311-D4C3-4A89-923D-99CC3EBC2761}" srcOrd="3" destOrd="0" presId="urn:microsoft.com/office/officeart/2005/8/layout/orgChart1"/>
    <dgm:cxn modelId="{E5823E82-8D08-43D4-B656-073A3AE923F5}" type="presParOf" srcId="{8881C311-D4C3-4A89-923D-99CC3EBC2761}" destId="{5A31191C-9181-483F-A904-7536E820AF15}" srcOrd="0" destOrd="0" presId="urn:microsoft.com/office/officeart/2005/8/layout/orgChart1"/>
    <dgm:cxn modelId="{006E059B-9328-4378-9045-9FD586A74930}" type="presParOf" srcId="{5A31191C-9181-483F-A904-7536E820AF15}" destId="{DA8A147B-4FE4-4FFC-850A-E53D06D04393}" srcOrd="0" destOrd="0" presId="urn:microsoft.com/office/officeart/2005/8/layout/orgChart1"/>
    <dgm:cxn modelId="{CEE16B1F-9A59-4481-A842-CEDA62EFC943}" type="presParOf" srcId="{5A31191C-9181-483F-A904-7536E820AF15}" destId="{DCB00713-3A17-46B7-AFEB-D2972C622CBC}" srcOrd="1" destOrd="0" presId="urn:microsoft.com/office/officeart/2005/8/layout/orgChart1"/>
    <dgm:cxn modelId="{AC1E70B3-A59C-47E4-9092-768B48F5375F}" type="presParOf" srcId="{8881C311-D4C3-4A89-923D-99CC3EBC2761}" destId="{245D18C9-EB49-4D54-BE97-EBE72FB9A75A}" srcOrd="1" destOrd="0" presId="urn:microsoft.com/office/officeart/2005/8/layout/orgChart1"/>
    <dgm:cxn modelId="{3CC7D1C1-F224-40F4-9CC4-7242A1C16545}" type="presParOf" srcId="{8881C311-D4C3-4A89-923D-99CC3EBC2761}" destId="{0E20BD24-790D-430E-A22F-5C5B592F872B}" srcOrd="2" destOrd="0" presId="urn:microsoft.com/office/officeart/2005/8/layout/orgChart1"/>
    <dgm:cxn modelId="{E03F16AE-92D7-4BAA-8BA4-02ECF558BC0D}" type="presParOf" srcId="{E70268DB-295A-46C9-A0F7-382FCBF043EA}" destId="{F2AC0140-22F0-4E4B-8C9B-F7EBB6E6B33D}" srcOrd="4" destOrd="0" presId="urn:microsoft.com/office/officeart/2005/8/layout/orgChart1"/>
    <dgm:cxn modelId="{1A67CE84-8539-4CEE-BB49-902E888D1057}" type="presParOf" srcId="{E70268DB-295A-46C9-A0F7-382FCBF043EA}" destId="{72287A9B-03C2-4ED9-B758-D998E8BA0A63}" srcOrd="5" destOrd="0" presId="urn:microsoft.com/office/officeart/2005/8/layout/orgChart1"/>
    <dgm:cxn modelId="{6CB82674-01DC-4294-9C2A-E1FA09D5BB89}" type="presParOf" srcId="{72287A9B-03C2-4ED9-B758-D998E8BA0A63}" destId="{5E25AC11-8C74-4F99-96C0-B184FA72D2EA}" srcOrd="0" destOrd="0" presId="urn:microsoft.com/office/officeart/2005/8/layout/orgChart1"/>
    <dgm:cxn modelId="{320BA61A-A40E-4EB7-9C7B-07DBD799C975}" type="presParOf" srcId="{5E25AC11-8C74-4F99-96C0-B184FA72D2EA}" destId="{FB34C483-5109-4CDC-A237-A95574F71033}" srcOrd="0" destOrd="0" presId="urn:microsoft.com/office/officeart/2005/8/layout/orgChart1"/>
    <dgm:cxn modelId="{5AD5B4B4-BA2A-40A1-88B4-683E0C237753}" type="presParOf" srcId="{5E25AC11-8C74-4F99-96C0-B184FA72D2EA}" destId="{532EAC83-1FC9-4D1F-8DE5-5C91EE2A5693}" srcOrd="1" destOrd="0" presId="urn:microsoft.com/office/officeart/2005/8/layout/orgChart1"/>
    <dgm:cxn modelId="{9B735349-F501-43F6-A0FC-6BB134BBD328}" type="presParOf" srcId="{72287A9B-03C2-4ED9-B758-D998E8BA0A63}" destId="{C11E4AEB-6FE5-48E5-923B-92D084457B6B}" srcOrd="1" destOrd="0" presId="urn:microsoft.com/office/officeart/2005/8/layout/orgChart1"/>
    <dgm:cxn modelId="{348C69F5-C495-4ADC-B47C-8F21E56F640E}" type="presParOf" srcId="{72287A9B-03C2-4ED9-B758-D998E8BA0A63}" destId="{33FCC924-13C6-4C56-B753-5751CC616149}" srcOrd="2" destOrd="0" presId="urn:microsoft.com/office/officeart/2005/8/layout/orgChart1"/>
    <dgm:cxn modelId="{4151C582-5668-4295-86B0-D24B2B6B41F1}" type="presParOf" srcId="{D8D7C7A9-B520-4642-8EDD-8B255E5B3E03}" destId="{1C033ACB-A08D-4B5E-B63E-E605148A1B2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1CC189-835C-4536-9671-CD96CC1EB4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318C1-91FC-4AB3-8F7E-DA6C0D599648}">
      <dgm:prSet phldrT="[Text]"/>
      <dgm:spPr/>
      <dgm:t>
        <a:bodyPr/>
        <a:lstStyle/>
        <a:p>
          <a:r>
            <a:rPr lang="en-US" dirty="0"/>
            <a:t>Data Structure </a:t>
          </a:r>
        </a:p>
      </dgm:t>
    </dgm:pt>
    <dgm:pt modelId="{E0074159-FEE1-4F31-AEAC-534E59EEBBFC}" type="parTrans" cxnId="{07F7CA7D-896C-49C1-A1C0-F79EB928A8BF}">
      <dgm:prSet/>
      <dgm:spPr/>
      <dgm:t>
        <a:bodyPr/>
        <a:lstStyle/>
        <a:p>
          <a:endParaRPr lang="en-US"/>
        </a:p>
      </dgm:t>
    </dgm:pt>
    <dgm:pt modelId="{F05406F9-DF55-4CEA-8806-A307A68064E4}" type="sibTrans" cxnId="{07F7CA7D-896C-49C1-A1C0-F79EB928A8BF}">
      <dgm:prSet/>
      <dgm:spPr/>
      <dgm:t>
        <a:bodyPr/>
        <a:lstStyle/>
        <a:p>
          <a:endParaRPr lang="en-US"/>
        </a:p>
      </dgm:t>
    </dgm:pt>
    <dgm:pt modelId="{E13CA6E2-063C-4FBB-87AD-8193CC035B7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Series</a:t>
          </a:r>
        </a:p>
      </dgm:t>
    </dgm:pt>
    <dgm:pt modelId="{D366EF92-AF16-4175-ABE8-758B1A1F51E9}" type="parTrans" cxnId="{DA6F1041-CD49-40CD-9EDA-1262AEC8B3CA}">
      <dgm:prSet/>
      <dgm:spPr/>
      <dgm:t>
        <a:bodyPr/>
        <a:lstStyle/>
        <a:p>
          <a:endParaRPr lang="en-US"/>
        </a:p>
      </dgm:t>
    </dgm:pt>
    <dgm:pt modelId="{930C310A-5309-42D8-9CAC-5E93647BA69B}" type="sibTrans" cxnId="{DA6F1041-CD49-40CD-9EDA-1262AEC8B3CA}">
      <dgm:prSet/>
      <dgm:spPr/>
      <dgm:t>
        <a:bodyPr/>
        <a:lstStyle/>
        <a:p>
          <a:endParaRPr lang="en-US"/>
        </a:p>
      </dgm:t>
    </dgm:pt>
    <dgm:pt modelId="{C76CA16B-6446-40C6-B59C-A0C33126C334}">
      <dgm:prSet phldrT="[Text]"/>
      <dgm:spPr/>
      <dgm:t>
        <a:bodyPr/>
        <a:lstStyle/>
        <a:p>
          <a:r>
            <a:rPr lang="en-US"/>
            <a:t>Data Frame</a:t>
          </a:r>
          <a:endParaRPr lang="en-US" dirty="0"/>
        </a:p>
      </dgm:t>
    </dgm:pt>
    <dgm:pt modelId="{7E200E4C-8FF5-4DFD-B41E-693173C5FF20}" type="parTrans" cxnId="{B1B63A34-371D-4A01-AA59-DA2C5A3BC65F}">
      <dgm:prSet/>
      <dgm:spPr/>
      <dgm:t>
        <a:bodyPr/>
        <a:lstStyle/>
        <a:p>
          <a:endParaRPr lang="en-US"/>
        </a:p>
      </dgm:t>
    </dgm:pt>
    <dgm:pt modelId="{3E6F2BAF-72DF-4D6A-ACD1-1F7D63DC30CE}" type="sibTrans" cxnId="{B1B63A34-371D-4A01-AA59-DA2C5A3BC65F}">
      <dgm:prSet/>
      <dgm:spPr/>
      <dgm:t>
        <a:bodyPr/>
        <a:lstStyle/>
        <a:p>
          <a:endParaRPr lang="en-US"/>
        </a:p>
      </dgm:t>
    </dgm:pt>
    <dgm:pt modelId="{DE46C671-D3AF-48AC-98FE-81C581463EE2}">
      <dgm:prSet phldrT="[Text]"/>
      <dgm:spPr/>
      <dgm:t>
        <a:bodyPr/>
        <a:lstStyle/>
        <a:p>
          <a:r>
            <a:rPr lang="en-US" dirty="0"/>
            <a:t>Panel</a:t>
          </a:r>
        </a:p>
      </dgm:t>
    </dgm:pt>
    <dgm:pt modelId="{6267D4F3-B158-41A0-B29F-48A280EDF8E3}" type="parTrans" cxnId="{735B8420-365A-44EA-A70C-7BC62C130BB9}">
      <dgm:prSet/>
      <dgm:spPr/>
      <dgm:t>
        <a:bodyPr/>
        <a:lstStyle/>
        <a:p>
          <a:endParaRPr lang="en-US"/>
        </a:p>
      </dgm:t>
    </dgm:pt>
    <dgm:pt modelId="{181916E3-5C5E-4BB7-845E-D7CB275EFFB8}" type="sibTrans" cxnId="{735B8420-365A-44EA-A70C-7BC62C130BB9}">
      <dgm:prSet/>
      <dgm:spPr/>
      <dgm:t>
        <a:bodyPr/>
        <a:lstStyle/>
        <a:p>
          <a:endParaRPr lang="en-US"/>
        </a:p>
      </dgm:t>
    </dgm:pt>
    <dgm:pt modelId="{D2FD9DA4-7EDE-4CF5-BFA2-423C09BD4B90}" type="pres">
      <dgm:prSet presAssocID="{1C1CC189-835C-4536-9671-CD96CC1EB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8D7C7A9-B520-4642-8EDD-8B255E5B3E03}" type="pres">
      <dgm:prSet presAssocID="{2F6318C1-91FC-4AB3-8F7E-DA6C0D599648}" presName="hierRoot1" presStyleCnt="0">
        <dgm:presLayoutVars>
          <dgm:hierBranch val="init"/>
        </dgm:presLayoutVars>
      </dgm:prSet>
      <dgm:spPr/>
    </dgm:pt>
    <dgm:pt modelId="{F4EE33EB-2A5C-4F3B-B3B2-15A7ACD74311}" type="pres">
      <dgm:prSet presAssocID="{2F6318C1-91FC-4AB3-8F7E-DA6C0D599648}" presName="rootComposite1" presStyleCnt="0"/>
      <dgm:spPr/>
    </dgm:pt>
    <dgm:pt modelId="{2A607959-4BCB-4FC7-9E5C-B30E74C6AD76}" type="pres">
      <dgm:prSet presAssocID="{2F6318C1-91FC-4AB3-8F7E-DA6C0D599648}" presName="rootText1" presStyleLbl="node0" presStyleIdx="0" presStyleCnt="1">
        <dgm:presLayoutVars>
          <dgm:chPref val="3"/>
        </dgm:presLayoutVars>
      </dgm:prSet>
      <dgm:spPr/>
    </dgm:pt>
    <dgm:pt modelId="{97DC4AB8-D53A-4777-8C52-0CB9837835AA}" type="pres">
      <dgm:prSet presAssocID="{2F6318C1-91FC-4AB3-8F7E-DA6C0D599648}" presName="rootConnector1" presStyleLbl="node1" presStyleIdx="0" presStyleCnt="0"/>
      <dgm:spPr/>
    </dgm:pt>
    <dgm:pt modelId="{E70268DB-295A-46C9-A0F7-382FCBF043EA}" type="pres">
      <dgm:prSet presAssocID="{2F6318C1-91FC-4AB3-8F7E-DA6C0D599648}" presName="hierChild2" presStyleCnt="0"/>
      <dgm:spPr/>
    </dgm:pt>
    <dgm:pt modelId="{EE568D9C-B531-44D7-9660-65A45A2D75AB}" type="pres">
      <dgm:prSet presAssocID="{D366EF92-AF16-4175-ABE8-758B1A1F51E9}" presName="Name37" presStyleLbl="parChTrans1D2" presStyleIdx="0" presStyleCnt="3"/>
      <dgm:spPr/>
    </dgm:pt>
    <dgm:pt modelId="{CBD0E62B-C91F-4051-84A6-3060F9B500DF}" type="pres">
      <dgm:prSet presAssocID="{E13CA6E2-063C-4FBB-87AD-8193CC035B71}" presName="hierRoot2" presStyleCnt="0">
        <dgm:presLayoutVars>
          <dgm:hierBranch val="init"/>
        </dgm:presLayoutVars>
      </dgm:prSet>
      <dgm:spPr/>
    </dgm:pt>
    <dgm:pt modelId="{92B75372-A723-4DB5-9BC5-149B2C4CBBED}" type="pres">
      <dgm:prSet presAssocID="{E13CA6E2-063C-4FBB-87AD-8193CC035B71}" presName="rootComposite" presStyleCnt="0"/>
      <dgm:spPr/>
    </dgm:pt>
    <dgm:pt modelId="{84BEA4A4-E50D-47CE-AF87-8BEAB109E6E9}" type="pres">
      <dgm:prSet presAssocID="{E13CA6E2-063C-4FBB-87AD-8193CC035B71}" presName="rootText" presStyleLbl="node2" presStyleIdx="0" presStyleCnt="3">
        <dgm:presLayoutVars>
          <dgm:chPref val="3"/>
        </dgm:presLayoutVars>
      </dgm:prSet>
      <dgm:spPr/>
    </dgm:pt>
    <dgm:pt modelId="{61EB48AC-5E73-41FF-89CE-B1FDB40D0023}" type="pres">
      <dgm:prSet presAssocID="{E13CA6E2-063C-4FBB-87AD-8193CC035B71}" presName="rootConnector" presStyleLbl="node2" presStyleIdx="0" presStyleCnt="3"/>
      <dgm:spPr/>
    </dgm:pt>
    <dgm:pt modelId="{39048DDC-0398-406C-A94E-B8F66D5601F3}" type="pres">
      <dgm:prSet presAssocID="{E13CA6E2-063C-4FBB-87AD-8193CC035B71}" presName="hierChild4" presStyleCnt="0"/>
      <dgm:spPr/>
    </dgm:pt>
    <dgm:pt modelId="{841AEA1B-7014-4E64-AECB-924FF49A24D5}" type="pres">
      <dgm:prSet presAssocID="{E13CA6E2-063C-4FBB-87AD-8193CC035B71}" presName="hierChild5" presStyleCnt="0"/>
      <dgm:spPr/>
    </dgm:pt>
    <dgm:pt modelId="{844BE7F3-A5F4-4942-A8E9-8544DB5D55EA}" type="pres">
      <dgm:prSet presAssocID="{7E200E4C-8FF5-4DFD-B41E-693173C5FF20}" presName="Name37" presStyleLbl="parChTrans1D2" presStyleIdx="1" presStyleCnt="3"/>
      <dgm:spPr/>
    </dgm:pt>
    <dgm:pt modelId="{8881C311-D4C3-4A89-923D-99CC3EBC2761}" type="pres">
      <dgm:prSet presAssocID="{C76CA16B-6446-40C6-B59C-A0C33126C334}" presName="hierRoot2" presStyleCnt="0">
        <dgm:presLayoutVars>
          <dgm:hierBranch val="init"/>
        </dgm:presLayoutVars>
      </dgm:prSet>
      <dgm:spPr/>
    </dgm:pt>
    <dgm:pt modelId="{5A31191C-9181-483F-A904-7536E820AF15}" type="pres">
      <dgm:prSet presAssocID="{C76CA16B-6446-40C6-B59C-A0C33126C334}" presName="rootComposite" presStyleCnt="0"/>
      <dgm:spPr/>
    </dgm:pt>
    <dgm:pt modelId="{DA8A147B-4FE4-4FFC-850A-E53D06D04393}" type="pres">
      <dgm:prSet presAssocID="{C76CA16B-6446-40C6-B59C-A0C33126C334}" presName="rootText" presStyleLbl="node2" presStyleIdx="1" presStyleCnt="3">
        <dgm:presLayoutVars>
          <dgm:chPref val="3"/>
        </dgm:presLayoutVars>
      </dgm:prSet>
      <dgm:spPr/>
    </dgm:pt>
    <dgm:pt modelId="{DCB00713-3A17-46B7-AFEB-D2972C622CBC}" type="pres">
      <dgm:prSet presAssocID="{C76CA16B-6446-40C6-B59C-A0C33126C334}" presName="rootConnector" presStyleLbl="node2" presStyleIdx="1" presStyleCnt="3"/>
      <dgm:spPr/>
    </dgm:pt>
    <dgm:pt modelId="{245D18C9-EB49-4D54-BE97-EBE72FB9A75A}" type="pres">
      <dgm:prSet presAssocID="{C76CA16B-6446-40C6-B59C-A0C33126C334}" presName="hierChild4" presStyleCnt="0"/>
      <dgm:spPr/>
    </dgm:pt>
    <dgm:pt modelId="{0E20BD24-790D-430E-A22F-5C5B592F872B}" type="pres">
      <dgm:prSet presAssocID="{C76CA16B-6446-40C6-B59C-A0C33126C334}" presName="hierChild5" presStyleCnt="0"/>
      <dgm:spPr/>
    </dgm:pt>
    <dgm:pt modelId="{F2AC0140-22F0-4E4B-8C9B-F7EBB6E6B33D}" type="pres">
      <dgm:prSet presAssocID="{6267D4F3-B158-41A0-B29F-48A280EDF8E3}" presName="Name37" presStyleLbl="parChTrans1D2" presStyleIdx="2" presStyleCnt="3"/>
      <dgm:spPr/>
    </dgm:pt>
    <dgm:pt modelId="{72287A9B-03C2-4ED9-B758-D998E8BA0A63}" type="pres">
      <dgm:prSet presAssocID="{DE46C671-D3AF-48AC-98FE-81C581463EE2}" presName="hierRoot2" presStyleCnt="0">
        <dgm:presLayoutVars>
          <dgm:hierBranch val="init"/>
        </dgm:presLayoutVars>
      </dgm:prSet>
      <dgm:spPr/>
    </dgm:pt>
    <dgm:pt modelId="{5E25AC11-8C74-4F99-96C0-B184FA72D2EA}" type="pres">
      <dgm:prSet presAssocID="{DE46C671-D3AF-48AC-98FE-81C581463EE2}" presName="rootComposite" presStyleCnt="0"/>
      <dgm:spPr/>
    </dgm:pt>
    <dgm:pt modelId="{FB34C483-5109-4CDC-A237-A95574F71033}" type="pres">
      <dgm:prSet presAssocID="{DE46C671-D3AF-48AC-98FE-81C581463EE2}" presName="rootText" presStyleLbl="node2" presStyleIdx="2" presStyleCnt="3">
        <dgm:presLayoutVars>
          <dgm:chPref val="3"/>
        </dgm:presLayoutVars>
      </dgm:prSet>
      <dgm:spPr/>
    </dgm:pt>
    <dgm:pt modelId="{532EAC83-1FC9-4D1F-8DE5-5C91EE2A5693}" type="pres">
      <dgm:prSet presAssocID="{DE46C671-D3AF-48AC-98FE-81C581463EE2}" presName="rootConnector" presStyleLbl="node2" presStyleIdx="2" presStyleCnt="3"/>
      <dgm:spPr/>
    </dgm:pt>
    <dgm:pt modelId="{C11E4AEB-6FE5-48E5-923B-92D084457B6B}" type="pres">
      <dgm:prSet presAssocID="{DE46C671-D3AF-48AC-98FE-81C581463EE2}" presName="hierChild4" presStyleCnt="0"/>
      <dgm:spPr/>
    </dgm:pt>
    <dgm:pt modelId="{33FCC924-13C6-4C56-B753-5751CC616149}" type="pres">
      <dgm:prSet presAssocID="{DE46C671-D3AF-48AC-98FE-81C581463EE2}" presName="hierChild5" presStyleCnt="0"/>
      <dgm:spPr/>
    </dgm:pt>
    <dgm:pt modelId="{1C033ACB-A08D-4B5E-B63E-E605148A1B2B}" type="pres">
      <dgm:prSet presAssocID="{2F6318C1-91FC-4AB3-8F7E-DA6C0D599648}" presName="hierChild3" presStyleCnt="0"/>
      <dgm:spPr/>
    </dgm:pt>
  </dgm:ptLst>
  <dgm:cxnLst>
    <dgm:cxn modelId="{735B8420-365A-44EA-A70C-7BC62C130BB9}" srcId="{2F6318C1-91FC-4AB3-8F7E-DA6C0D599648}" destId="{DE46C671-D3AF-48AC-98FE-81C581463EE2}" srcOrd="2" destOrd="0" parTransId="{6267D4F3-B158-41A0-B29F-48A280EDF8E3}" sibTransId="{181916E3-5C5E-4BB7-845E-D7CB275EFFB8}"/>
    <dgm:cxn modelId="{B1B63A34-371D-4A01-AA59-DA2C5A3BC65F}" srcId="{2F6318C1-91FC-4AB3-8F7E-DA6C0D599648}" destId="{C76CA16B-6446-40C6-B59C-A0C33126C334}" srcOrd="1" destOrd="0" parTransId="{7E200E4C-8FF5-4DFD-B41E-693173C5FF20}" sibTransId="{3E6F2BAF-72DF-4D6A-ACD1-1F7D63DC30CE}"/>
    <dgm:cxn modelId="{78828A34-6E7F-4F5C-BA01-507A60825094}" type="presOf" srcId="{E13CA6E2-063C-4FBB-87AD-8193CC035B71}" destId="{84BEA4A4-E50D-47CE-AF87-8BEAB109E6E9}" srcOrd="0" destOrd="0" presId="urn:microsoft.com/office/officeart/2005/8/layout/orgChart1"/>
    <dgm:cxn modelId="{66AE8D40-5E7B-48E6-8445-EF3BB48630F9}" type="presOf" srcId="{C76CA16B-6446-40C6-B59C-A0C33126C334}" destId="{DA8A147B-4FE4-4FFC-850A-E53D06D04393}" srcOrd="0" destOrd="0" presId="urn:microsoft.com/office/officeart/2005/8/layout/orgChart1"/>
    <dgm:cxn modelId="{DA6F1041-CD49-40CD-9EDA-1262AEC8B3CA}" srcId="{2F6318C1-91FC-4AB3-8F7E-DA6C0D599648}" destId="{E13CA6E2-063C-4FBB-87AD-8193CC035B71}" srcOrd="0" destOrd="0" parTransId="{D366EF92-AF16-4175-ABE8-758B1A1F51E9}" sibTransId="{930C310A-5309-42D8-9CAC-5E93647BA69B}"/>
    <dgm:cxn modelId="{D7049361-953A-44A4-A708-2F9EE80FC239}" type="presOf" srcId="{2F6318C1-91FC-4AB3-8F7E-DA6C0D599648}" destId="{97DC4AB8-D53A-4777-8C52-0CB9837835AA}" srcOrd="1" destOrd="0" presId="urn:microsoft.com/office/officeart/2005/8/layout/orgChart1"/>
    <dgm:cxn modelId="{3DB93C45-F97A-447E-9A6A-BAD60EC1A3EB}" type="presOf" srcId="{D366EF92-AF16-4175-ABE8-758B1A1F51E9}" destId="{EE568D9C-B531-44D7-9660-65A45A2D75AB}" srcOrd="0" destOrd="0" presId="urn:microsoft.com/office/officeart/2005/8/layout/orgChart1"/>
    <dgm:cxn modelId="{448C9170-88B8-4418-9ABB-451FA9FEC3D7}" type="presOf" srcId="{DE46C671-D3AF-48AC-98FE-81C581463EE2}" destId="{FB34C483-5109-4CDC-A237-A95574F71033}" srcOrd="0" destOrd="0" presId="urn:microsoft.com/office/officeart/2005/8/layout/orgChart1"/>
    <dgm:cxn modelId="{30A43555-6F16-4398-BFB4-16442FB076B2}" type="presOf" srcId="{C76CA16B-6446-40C6-B59C-A0C33126C334}" destId="{DCB00713-3A17-46B7-AFEB-D2972C622CBC}" srcOrd="1" destOrd="0" presId="urn:microsoft.com/office/officeart/2005/8/layout/orgChart1"/>
    <dgm:cxn modelId="{80F0B75A-8039-47D6-A8F1-EB84197702E4}" type="presOf" srcId="{6267D4F3-B158-41A0-B29F-48A280EDF8E3}" destId="{F2AC0140-22F0-4E4B-8C9B-F7EBB6E6B33D}" srcOrd="0" destOrd="0" presId="urn:microsoft.com/office/officeart/2005/8/layout/orgChart1"/>
    <dgm:cxn modelId="{07F7CA7D-896C-49C1-A1C0-F79EB928A8BF}" srcId="{1C1CC189-835C-4536-9671-CD96CC1EB477}" destId="{2F6318C1-91FC-4AB3-8F7E-DA6C0D599648}" srcOrd="0" destOrd="0" parTransId="{E0074159-FEE1-4F31-AEAC-534E59EEBBFC}" sibTransId="{F05406F9-DF55-4CEA-8806-A307A68064E4}"/>
    <dgm:cxn modelId="{0A988CA5-D3E8-4394-A5F8-75683C2F2CEA}" type="presOf" srcId="{7E200E4C-8FF5-4DFD-B41E-693173C5FF20}" destId="{844BE7F3-A5F4-4942-A8E9-8544DB5D55EA}" srcOrd="0" destOrd="0" presId="urn:microsoft.com/office/officeart/2005/8/layout/orgChart1"/>
    <dgm:cxn modelId="{B2B71DA7-0515-4BC2-AD7A-832B68745CED}" type="presOf" srcId="{1C1CC189-835C-4536-9671-CD96CC1EB477}" destId="{D2FD9DA4-7EDE-4CF5-BFA2-423C09BD4B90}" srcOrd="0" destOrd="0" presId="urn:microsoft.com/office/officeart/2005/8/layout/orgChart1"/>
    <dgm:cxn modelId="{195D84DB-0B4C-479C-A62D-C203AEDDB78D}" type="presOf" srcId="{2F6318C1-91FC-4AB3-8F7E-DA6C0D599648}" destId="{2A607959-4BCB-4FC7-9E5C-B30E74C6AD76}" srcOrd="0" destOrd="0" presId="urn:microsoft.com/office/officeart/2005/8/layout/orgChart1"/>
    <dgm:cxn modelId="{270978F6-14FA-440A-A3B9-BC9A40753E10}" type="presOf" srcId="{DE46C671-D3AF-48AC-98FE-81C581463EE2}" destId="{532EAC83-1FC9-4D1F-8DE5-5C91EE2A5693}" srcOrd="1" destOrd="0" presId="urn:microsoft.com/office/officeart/2005/8/layout/orgChart1"/>
    <dgm:cxn modelId="{563FD3FE-D874-4D29-A5FC-8E48745C74CF}" type="presOf" srcId="{E13CA6E2-063C-4FBB-87AD-8193CC035B71}" destId="{61EB48AC-5E73-41FF-89CE-B1FDB40D0023}" srcOrd="1" destOrd="0" presId="urn:microsoft.com/office/officeart/2005/8/layout/orgChart1"/>
    <dgm:cxn modelId="{6404F771-4FE8-4958-AD4B-A4758B301F57}" type="presParOf" srcId="{D2FD9DA4-7EDE-4CF5-BFA2-423C09BD4B90}" destId="{D8D7C7A9-B520-4642-8EDD-8B255E5B3E03}" srcOrd="0" destOrd="0" presId="urn:microsoft.com/office/officeart/2005/8/layout/orgChart1"/>
    <dgm:cxn modelId="{38B81BB8-3FBB-4F94-8883-1836F51C757E}" type="presParOf" srcId="{D8D7C7A9-B520-4642-8EDD-8B255E5B3E03}" destId="{F4EE33EB-2A5C-4F3B-B3B2-15A7ACD74311}" srcOrd="0" destOrd="0" presId="urn:microsoft.com/office/officeart/2005/8/layout/orgChart1"/>
    <dgm:cxn modelId="{7C53904B-6C38-418C-84AB-67815C74541A}" type="presParOf" srcId="{F4EE33EB-2A5C-4F3B-B3B2-15A7ACD74311}" destId="{2A607959-4BCB-4FC7-9E5C-B30E74C6AD76}" srcOrd="0" destOrd="0" presId="urn:microsoft.com/office/officeart/2005/8/layout/orgChart1"/>
    <dgm:cxn modelId="{9594F6A9-B941-42AC-9F18-CBE4BD8EBA3B}" type="presParOf" srcId="{F4EE33EB-2A5C-4F3B-B3B2-15A7ACD74311}" destId="{97DC4AB8-D53A-4777-8C52-0CB9837835AA}" srcOrd="1" destOrd="0" presId="urn:microsoft.com/office/officeart/2005/8/layout/orgChart1"/>
    <dgm:cxn modelId="{36C413FE-DFA9-4718-86D4-DDC15A7336DF}" type="presParOf" srcId="{D8D7C7A9-B520-4642-8EDD-8B255E5B3E03}" destId="{E70268DB-295A-46C9-A0F7-382FCBF043EA}" srcOrd="1" destOrd="0" presId="urn:microsoft.com/office/officeart/2005/8/layout/orgChart1"/>
    <dgm:cxn modelId="{C2D02D21-9663-40D3-A655-7A24AC1742A6}" type="presParOf" srcId="{E70268DB-295A-46C9-A0F7-382FCBF043EA}" destId="{EE568D9C-B531-44D7-9660-65A45A2D75AB}" srcOrd="0" destOrd="0" presId="urn:microsoft.com/office/officeart/2005/8/layout/orgChart1"/>
    <dgm:cxn modelId="{50DE2BEF-DB25-4902-90F9-AC1E02EFF339}" type="presParOf" srcId="{E70268DB-295A-46C9-A0F7-382FCBF043EA}" destId="{CBD0E62B-C91F-4051-84A6-3060F9B500DF}" srcOrd="1" destOrd="0" presId="urn:microsoft.com/office/officeart/2005/8/layout/orgChart1"/>
    <dgm:cxn modelId="{FF12E63D-EBA5-4465-A284-6166A89A2BDD}" type="presParOf" srcId="{CBD0E62B-C91F-4051-84A6-3060F9B500DF}" destId="{92B75372-A723-4DB5-9BC5-149B2C4CBBED}" srcOrd="0" destOrd="0" presId="urn:microsoft.com/office/officeart/2005/8/layout/orgChart1"/>
    <dgm:cxn modelId="{41E4F180-D4E8-41FF-96A5-E88DEF4B3A7E}" type="presParOf" srcId="{92B75372-A723-4DB5-9BC5-149B2C4CBBED}" destId="{84BEA4A4-E50D-47CE-AF87-8BEAB109E6E9}" srcOrd="0" destOrd="0" presId="urn:microsoft.com/office/officeart/2005/8/layout/orgChart1"/>
    <dgm:cxn modelId="{18970908-FCCF-42F4-8138-B14DED70A35E}" type="presParOf" srcId="{92B75372-A723-4DB5-9BC5-149B2C4CBBED}" destId="{61EB48AC-5E73-41FF-89CE-B1FDB40D0023}" srcOrd="1" destOrd="0" presId="urn:microsoft.com/office/officeart/2005/8/layout/orgChart1"/>
    <dgm:cxn modelId="{FAEA18F1-A31D-4CB0-807C-93FF3FBAC49F}" type="presParOf" srcId="{CBD0E62B-C91F-4051-84A6-3060F9B500DF}" destId="{39048DDC-0398-406C-A94E-B8F66D5601F3}" srcOrd="1" destOrd="0" presId="urn:microsoft.com/office/officeart/2005/8/layout/orgChart1"/>
    <dgm:cxn modelId="{305371F3-881A-48C1-864A-F79DE70A81C7}" type="presParOf" srcId="{CBD0E62B-C91F-4051-84A6-3060F9B500DF}" destId="{841AEA1B-7014-4E64-AECB-924FF49A24D5}" srcOrd="2" destOrd="0" presId="urn:microsoft.com/office/officeart/2005/8/layout/orgChart1"/>
    <dgm:cxn modelId="{43C7CB8A-F6B2-41CE-B7A5-5828065DD2AC}" type="presParOf" srcId="{E70268DB-295A-46C9-A0F7-382FCBF043EA}" destId="{844BE7F3-A5F4-4942-A8E9-8544DB5D55EA}" srcOrd="2" destOrd="0" presId="urn:microsoft.com/office/officeart/2005/8/layout/orgChart1"/>
    <dgm:cxn modelId="{8EB36A28-4157-4B90-8FB9-CB1C965BCC35}" type="presParOf" srcId="{E70268DB-295A-46C9-A0F7-382FCBF043EA}" destId="{8881C311-D4C3-4A89-923D-99CC3EBC2761}" srcOrd="3" destOrd="0" presId="urn:microsoft.com/office/officeart/2005/8/layout/orgChart1"/>
    <dgm:cxn modelId="{E5823E82-8D08-43D4-B656-073A3AE923F5}" type="presParOf" srcId="{8881C311-D4C3-4A89-923D-99CC3EBC2761}" destId="{5A31191C-9181-483F-A904-7536E820AF15}" srcOrd="0" destOrd="0" presId="urn:microsoft.com/office/officeart/2005/8/layout/orgChart1"/>
    <dgm:cxn modelId="{006E059B-9328-4378-9045-9FD586A74930}" type="presParOf" srcId="{5A31191C-9181-483F-A904-7536E820AF15}" destId="{DA8A147B-4FE4-4FFC-850A-E53D06D04393}" srcOrd="0" destOrd="0" presId="urn:microsoft.com/office/officeart/2005/8/layout/orgChart1"/>
    <dgm:cxn modelId="{CEE16B1F-9A59-4481-A842-CEDA62EFC943}" type="presParOf" srcId="{5A31191C-9181-483F-A904-7536E820AF15}" destId="{DCB00713-3A17-46B7-AFEB-D2972C622CBC}" srcOrd="1" destOrd="0" presId="urn:microsoft.com/office/officeart/2005/8/layout/orgChart1"/>
    <dgm:cxn modelId="{AC1E70B3-A59C-47E4-9092-768B48F5375F}" type="presParOf" srcId="{8881C311-D4C3-4A89-923D-99CC3EBC2761}" destId="{245D18C9-EB49-4D54-BE97-EBE72FB9A75A}" srcOrd="1" destOrd="0" presId="urn:microsoft.com/office/officeart/2005/8/layout/orgChart1"/>
    <dgm:cxn modelId="{3CC7D1C1-F224-40F4-9CC4-7242A1C16545}" type="presParOf" srcId="{8881C311-D4C3-4A89-923D-99CC3EBC2761}" destId="{0E20BD24-790D-430E-A22F-5C5B592F872B}" srcOrd="2" destOrd="0" presId="urn:microsoft.com/office/officeart/2005/8/layout/orgChart1"/>
    <dgm:cxn modelId="{E03F16AE-92D7-4BAA-8BA4-02ECF558BC0D}" type="presParOf" srcId="{E70268DB-295A-46C9-A0F7-382FCBF043EA}" destId="{F2AC0140-22F0-4E4B-8C9B-F7EBB6E6B33D}" srcOrd="4" destOrd="0" presId="urn:microsoft.com/office/officeart/2005/8/layout/orgChart1"/>
    <dgm:cxn modelId="{1A67CE84-8539-4CEE-BB49-902E888D1057}" type="presParOf" srcId="{E70268DB-295A-46C9-A0F7-382FCBF043EA}" destId="{72287A9B-03C2-4ED9-B758-D998E8BA0A63}" srcOrd="5" destOrd="0" presId="urn:microsoft.com/office/officeart/2005/8/layout/orgChart1"/>
    <dgm:cxn modelId="{6CB82674-01DC-4294-9C2A-E1FA09D5BB89}" type="presParOf" srcId="{72287A9B-03C2-4ED9-B758-D998E8BA0A63}" destId="{5E25AC11-8C74-4F99-96C0-B184FA72D2EA}" srcOrd="0" destOrd="0" presId="urn:microsoft.com/office/officeart/2005/8/layout/orgChart1"/>
    <dgm:cxn modelId="{320BA61A-A40E-4EB7-9C7B-07DBD799C975}" type="presParOf" srcId="{5E25AC11-8C74-4F99-96C0-B184FA72D2EA}" destId="{FB34C483-5109-4CDC-A237-A95574F71033}" srcOrd="0" destOrd="0" presId="urn:microsoft.com/office/officeart/2005/8/layout/orgChart1"/>
    <dgm:cxn modelId="{5AD5B4B4-BA2A-40A1-88B4-683E0C237753}" type="presParOf" srcId="{5E25AC11-8C74-4F99-96C0-B184FA72D2EA}" destId="{532EAC83-1FC9-4D1F-8DE5-5C91EE2A5693}" srcOrd="1" destOrd="0" presId="urn:microsoft.com/office/officeart/2005/8/layout/orgChart1"/>
    <dgm:cxn modelId="{9B735349-F501-43F6-A0FC-6BB134BBD328}" type="presParOf" srcId="{72287A9B-03C2-4ED9-B758-D998E8BA0A63}" destId="{C11E4AEB-6FE5-48E5-923B-92D084457B6B}" srcOrd="1" destOrd="0" presId="urn:microsoft.com/office/officeart/2005/8/layout/orgChart1"/>
    <dgm:cxn modelId="{348C69F5-C495-4ADC-B47C-8F21E56F640E}" type="presParOf" srcId="{72287A9B-03C2-4ED9-B758-D998E8BA0A63}" destId="{33FCC924-13C6-4C56-B753-5751CC616149}" srcOrd="2" destOrd="0" presId="urn:microsoft.com/office/officeart/2005/8/layout/orgChart1"/>
    <dgm:cxn modelId="{4151C582-5668-4295-86B0-D24B2B6B41F1}" type="presParOf" srcId="{D8D7C7A9-B520-4642-8EDD-8B255E5B3E03}" destId="{1C033ACB-A08D-4B5E-B63E-E605148A1B2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C0140-22F0-4E4B-8C9B-F7EBB6E6B33D}">
      <dsp:nvSpPr>
        <dsp:cNvPr id="0" name=""/>
        <dsp:cNvSpPr/>
      </dsp:nvSpPr>
      <dsp:spPr>
        <a:xfrm>
          <a:off x="29464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95"/>
              </a:lnTo>
              <a:lnTo>
                <a:pt x="2084599" y="180895"/>
              </a:lnTo>
              <a:lnTo>
                <a:pt x="2084599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BE7F3-A5F4-4942-A8E9-8544DB5D55EA}">
      <dsp:nvSpPr>
        <dsp:cNvPr id="0" name=""/>
        <dsp:cNvSpPr/>
      </dsp:nvSpPr>
      <dsp:spPr>
        <a:xfrm>
          <a:off x="2900680" y="1975458"/>
          <a:ext cx="91440" cy="361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68D9C-B531-44D7-9660-65A45A2D75AB}">
      <dsp:nvSpPr>
        <dsp:cNvPr id="0" name=""/>
        <dsp:cNvSpPr/>
      </dsp:nvSpPr>
      <dsp:spPr>
        <a:xfrm>
          <a:off x="8618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2084599" y="0"/>
              </a:moveTo>
              <a:lnTo>
                <a:pt x="2084599" y="180895"/>
              </a:lnTo>
              <a:lnTo>
                <a:pt x="0" y="180895"/>
              </a:lnTo>
              <a:lnTo>
                <a:pt x="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07959-4BCB-4FC7-9E5C-B30E74C6AD76}">
      <dsp:nvSpPr>
        <dsp:cNvPr id="0" name=""/>
        <dsp:cNvSpPr/>
      </dsp:nvSpPr>
      <dsp:spPr>
        <a:xfrm>
          <a:off x="2084995" y="1114054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Pandas Data Structure </a:t>
          </a:r>
        </a:p>
      </dsp:txBody>
      <dsp:txXfrm>
        <a:off x="2084995" y="1114054"/>
        <a:ext cx="1722809" cy="861404"/>
      </dsp:txXfrm>
    </dsp:sp>
    <dsp:sp modelId="{84BEA4A4-E50D-47CE-AF87-8BEAB109E6E9}">
      <dsp:nvSpPr>
        <dsp:cNvPr id="0" name=""/>
        <dsp:cNvSpPr/>
      </dsp:nvSpPr>
      <dsp:spPr>
        <a:xfrm>
          <a:off x="395" y="2337249"/>
          <a:ext cx="1722809" cy="86140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Series</a:t>
          </a:r>
        </a:p>
      </dsp:txBody>
      <dsp:txXfrm>
        <a:off x="395" y="2337249"/>
        <a:ext cx="1722809" cy="861404"/>
      </dsp:txXfrm>
    </dsp:sp>
    <dsp:sp modelId="{DA8A147B-4FE4-4FFC-850A-E53D06D04393}">
      <dsp:nvSpPr>
        <dsp:cNvPr id="0" name=""/>
        <dsp:cNvSpPr/>
      </dsp:nvSpPr>
      <dsp:spPr>
        <a:xfrm>
          <a:off x="2084995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 Frame</a:t>
          </a:r>
          <a:endParaRPr lang="en-US" sz="2600" kern="1200" dirty="0"/>
        </a:p>
      </dsp:txBody>
      <dsp:txXfrm>
        <a:off x="2084995" y="2337249"/>
        <a:ext cx="1722809" cy="861404"/>
      </dsp:txXfrm>
    </dsp:sp>
    <dsp:sp modelId="{FB34C483-5109-4CDC-A237-A95574F71033}">
      <dsp:nvSpPr>
        <dsp:cNvPr id="0" name=""/>
        <dsp:cNvSpPr/>
      </dsp:nvSpPr>
      <dsp:spPr>
        <a:xfrm>
          <a:off x="4169594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Panel</a:t>
          </a:r>
        </a:p>
      </dsp:txBody>
      <dsp:txXfrm>
        <a:off x="4169594" y="2337249"/>
        <a:ext cx="1722809" cy="8614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C0140-22F0-4E4B-8C9B-F7EBB6E6B33D}">
      <dsp:nvSpPr>
        <dsp:cNvPr id="0" name=""/>
        <dsp:cNvSpPr/>
      </dsp:nvSpPr>
      <dsp:spPr>
        <a:xfrm>
          <a:off x="29464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95"/>
              </a:lnTo>
              <a:lnTo>
                <a:pt x="2084599" y="180895"/>
              </a:lnTo>
              <a:lnTo>
                <a:pt x="2084599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BE7F3-A5F4-4942-A8E9-8544DB5D55EA}">
      <dsp:nvSpPr>
        <dsp:cNvPr id="0" name=""/>
        <dsp:cNvSpPr/>
      </dsp:nvSpPr>
      <dsp:spPr>
        <a:xfrm>
          <a:off x="2900680" y="1975458"/>
          <a:ext cx="91440" cy="361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68D9C-B531-44D7-9660-65A45A2D75AB}">
      <dsp:nvSpPr>
        <dsp:cNvPr id="0" name=""/>
        <dsp:cNvSpPr/>
      </dsp:nvSpPr>
      <dsp:spPr>
        <a:xfrm>
          <a:off x="8618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2084599" y="0"/>
              </a:moveTo>
              <a:lnTo>
                <a:pt x="2084599" y="180895"/>
              </a:lnTo>
              <a:lnTo>
                <a:pt x="0" y="180895"/>
              </a:lnTo>
              <a:lnTo>
                <a:pt x="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07959-4BCB-4FC7-9E5C-B30E74C6AD76}">
      <dsp:nvSpPr>
        <dsp:cNvPr id="0" name=""/>
        <dsp:cNvSpPr/>
      </dsp:nvSpPr>
      <dsp:spPr>
        <a:xfrm>
          <a:off x="1904522" y="1114054"/>
          <a:ext cx="2083755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Pandas Data Structure </a:t>
          </a:r>
        </a:p>
      </dsp:txBody>
      <dsp:txXfrm>
        <a:off x="1904522" y="1114054"/>
        <a:ext cx="2083755" cy="861404"/>
      </dsp:txXfrm>
    </dsp:sp>
    <dsp:sp modelId="{84BEA4A4-E50D-47CE-AF87-8BEAB109E6E9}">
      <dsp:nvSpPr>
        <dsp:cNvPr id="0" name=""/>
        <dsp:cNvSpPr/>
      </dsp:nvSpPr>
      <dsp:spPr>
        <a:xfrm>
          <a:off x="395" y="2337249"/>
          <a:ext cx="1722809" cy="86140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Series</a:t>
          </a:r>
        </a:p>
      </dsp:txBody>
      <dsp:txXfrm>
        <a:off x="395" y="2337249"/>
        <a:ext cx="1722809" cy="861404"/>
      </dsp:txXfrm>
    </dsp:sp>
    <dsp:sp modelId="{DA8A147B-4FE4-4FFC-850A-E53D06D04393}">
      <dsp:nvSpPr>
        <dsp:cNvPr id="0" name=""/>
        <dsp:cNvSpPr/>
      </dsp:nvSpPr>
      <dsp:spPr>
        <a:xfrm>
          <a:off x="2084995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Frame</a:t>
          </a:r>
          <a:endParaRPr lang="en-US" sz="2900" kern="1200" dirty="0"/>
        </a:p>
      </dsp:txBody>
      <dsp:txXfrm>
        <a:off x="2084995" y="2337249"/>
        <a:ext cx="1722809" cy="861404"/>
      </dsp:txXfrm>
    </dsp:sp>
    <dsp:sp modelId="{FB34C483-5109-4CDC-A237-A95574F71033}">
      <dsp:nvSpPr>
        <dsp:cNvPr id="0" name=""/>
        <dsp:cNvSpPr/>
      </dsp:nvSpPr>
      <dsp:spPr>
        <a:xfrm>
          <a:off x="4169594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Panel</a:t>
          </a:r>
        </a:p>
      </dsp:txBody>
      <dsp:txXfrm>
        <a:off x="4169594" y="2337249"/>
        <a:ext cx="1722809" cy="8614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C0140-22F0-4E4B-8C9B-F7EBB6E6B33D}">
      <dsp:nvSpPr>
        <dsp:cNvPr id="0" name=""/>
        <dsp:cNvSpPr/>
      </dsp:nvSpPr>
      <dsp:spPr>
        <a:xfrm>
          <a:off x="29464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95"/>
              </a:lnTo>
              <a:lnTo>
                <a:pt x="2084599" y="180895"/>
              </a:lnTo>
              <a:lnTo>
                <a:pt x="2084599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BE7F3-A5F4-4942-A8E9-8544DB5D55EA}">
      <dsp:nvSpPr>
        <dsp:cNvPr id="0" name=""/>
        <dsp:cNvSpPr/>
      </dsp:nvSpPr>
      <dsp:spPr>
        <a:xfrm>
          <a:off x="2900680" y="1975458"/>
          <a:ext cx="91440" cy="361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68D9C-B531-44D7-9660-65A45A2D75AB}">
      <dsp:nvSpPr>
        <dsp:cNvPr id="0" name=""/>
        <dsp:cNvSpPr/>
      </dsp:nvSpPr>
      <dsp:spPr>
        <a:xfrm>
          <a:off x="8618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2084599" y="0"/>
              </a:moveTo>
              <a:lnTo>
                <a:pt x="2084599" y="180895"/>
              </a:lnTo>
              <a:lnTo>
                <a:pt x="0" y="180895"/>
              </a:lnTo>
              <a:lnTo>
                <a:pt x="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07959-4BCB-4FC7-9E5C-B30E74C6AD76}">
      <dsp:nvSpPr>
        <dsp:cNvPr id="0" name=""/>
        <dsp:cNvSpPr/>
      </dsp:nvSpPr>
      <dsp:spPr>
        <a:xfrm>
          <a:off x="2084995" y="1114054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Pandas Data Structure </a:t>
          </a:r>
        </a:p>
      </dsp:txBody>
      <dsp:txXfrm>
        <a:off x="2084995" y="1114054"/>
        <a:ext cx="1722809" cy="861404"/>
      </dsp:txXfrm>
    </dsp:sp>
    <dsp:sp modelId="{84BEA4A4-E50D-47CE-AF87-8BEAB109E6E9}">
      <dsp:nvSpPr>
        <dsp:cNvPr id="0" name=""/>
        <dsp:cNvSpPr/>
      </dsp:nvSpPr>
      <dsp:spPr>
        <a:xfrm>
          <a:off x="395" y="2337249"/>
          <a:ext cx="1722809" cy="86140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Series</a:t>
          </a:r>
        </a:p>
      </dsp:txBody>
      <dsp:txXfrm>
        <a:off x="395" y="2337249"/>
        <a:ext cx="1722809" cy="861404"/>
      </dsp:txXfrm>
    </dsp:sp>
    <dsp:sp modelId="{DA8A147B-4FE4-4FFC-850A-E53D06D04393}">
      <dsp:nvSpPr>
        <dsp:cNvPr id="0" name=""/>
        <dsp:cNvSpPr/>
      </dsp:nvSpPr>
      <dsp:spPr>
        <a:xfrm>
          <a:off x="2084995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 Frame</a:t>
          </a:r>
          <a:endParaRPr lang="en-US" sz="2600" kern="1200" dirty="0"/>
        </a:p>
      </dsp:txBody>
      <dsp:txXfrm>
        <a:off x="2084995" y="2337249"/>
        <a:ext cx="1722809" cy="861404"/>
      </dsp:txXfrm>
    </dsp:sp>
    <dsp:sp modelId="{FB34C483-5109-4CDC-A237-A95574F71033}">
      <dsp:nvSpPr>
        <dsp:cNvPr id="0" name=""/>
        <dsp:cNvSpPr/>
      </dsp:nvSpPr>
      <dsp:spPr>
        <a:xfrm>
          <a:off x="4169594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Panel</a:t>
          </a:r>
        </a:p>
      </dsp:txBody>
      <dsp:txXfrm>
        <a:off x="4169594" y="2337249"/>
        <a:ext cx="1722809" cy="8614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C0140-22F0-4E4B-8C9B-F7EBB6E6B33D}">
      <dsp:nvSpPr>
        <dsp:cNvPr id="0" name=""/>
        <dsp:cNvSpPr/>
      </dsp:nvSpPr>
      <dsp:spPr>
        <a:xfrm>
          <a:off x="29464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95"/>
              </a:lnTo>
              <a:lnTo>
                <a:pt x="2084599" y="180895"/>
              </a:lnTo>
              <a:lnTo>
                <a:pt x="2084599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BE7F3-A5F4-4942-A8E9-8544DB5D55EA}">
      <dsp:nvSpPr>
        <dsp:cNvPr id="0" name=""/>
        <dsp:cNvSpPr/>
      </dsp:nvSpPr>
      <dsp:spPr>
        <a:xfrm>
          <a:off x="2900680" y="1975458"/>
          <a:ext cx="91440" cy="361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68D9C-B531-44D7-9660-65A45A2D75AB}">
      <dsp:nvSpPr>
        <dsp:cNvPr id="0" name=""/>
        <dsp:cNvSpPr/>
      </dsp:nvSpPr>
      <dsp:spPr>
        <a:xfrm>
          <a:off x="8618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2084599" y="0"/>
              </a:moveTo>
              <a:lnTo>
                <a:pt x="2084599" y="180895"/>
              </a:lnTo>
              <a:lnTo>
                <a:pt x="0" y="180895"/>
              </a:lnTo>
              <a:lnTo>
                <a:pt x="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07959-4BCB-4FC7-9E5C-B30E74C6AD76}">
      <dsp:nvSpPr>
        <dsp:cNvPr id="0" name=""/>
        <dsp:cNvSpPr/>
      </dsp:nvSpPr>
      <dsp:spPr>
        <a:xfrm>
          <a:off x="2084995" y="1114054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 Structure </a:t>
          </a:r>
        </a:p>
      </dsp:txBody>
      <dsp:txXfrm>
        <a:off x="2084995" y="1114054"/>
        <a:ext cx="1722809" cy="861404"/>
      </dsp:txXfrm>
    </dsp:sp>
    <dsp:sp modelId="{84BEA4A4-E50D-47CE-AF87-8BEAB109E6E9}">
      <dsp:nvSpPr>
        <dsp:cNvPr id="0" name=""/>
        <dsp:cNvSpPr/>
      </dsp:nvSpPr>
      <dsp:spPr>
        <a:xfrm>
          <a:off x="395" y="2337249"/>
          <a:ext cx="1722809" cy="86140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Series</a:t>
          </a:r>
        </a:p>
      </dsp:txBody>
      <dsp:txXfrm>
        <a:off x="395" y="2337249"/>
        <a:ext cx="1722809" cy="861404"/>
      </dsp:txXfrm>
    </dsp:sp>
    <dsp:sp modelId="{DA8A147B-4FE4-4FFC-850A-E53D06D04393}">
      <dsp:nvSpPr>
        <dsp:cNvPr id="0" name=""/>
        <dsp:cNvSpPr/>
      </dsp:nvSpPr>
      <dsp:spPr>
        <a:xfrm>
          <a:off x="2084995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Frame</a:t>
          </a:r>
          <a:endParaRPr lang="en-US" sz="2900" kern="1200" dirty="0"/>
        </a:p>
      </dsp:txBody>
      <dsp:txXfrm>
        <a:off x="2084995" y="2337249"/>
        <a:ext cx="1722809" cy="861404"/>
      </dsp:txXfrm>
    </dsp:sp>
    <dsp:sp modelId="{FB34C483-5109-4CDC-A237-A95574F71033}">
      <dsp:nvSpPr>
        <dsp:cNvPr id="0" name=""/>
        <dsp:cNvSpPr/>
      </dsp:nvSpPr>
      <dsp:spPr>
        <a:xfrm>
          <a:off x="4169594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Panel</a:t>
          </a:r>
        </a:p>
      </dsp:txBody>
      <dsp:txXfrm>
        <a:off x="4169594" y="2337249"/>
        <a:ext cx="1722809" cy="8614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C0140-22F0-4E4B-8C9B-F7EBB6E6B33D}">
      <dsp:nvSpPr>
        <dsp:cNvPr id="0" name=""/>
        <dsp:cNvSpPr/>
      </dsp:nvSpPr>
      <dsp:spPr>
        <a:xfrm>
          <a:off x="29464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95"/>
              </a:lnTo>
              <a:lnTo>
                <a:pt x="2084599" y="180895"/>
              </a:lnTo>
              <a:lnTo>
                <a:pt x="2084599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BE7F3-A5F4-4942-A8E9-8544DB5D55EA}">
      <dsp:nvSpPr>
        <dsp:cNvPr id="0" name=""/>
        <dsp:cNvSpPr/>
      </dsp:nvSpPr>
      <dsp:spPr>
        <a:xfrm>
          <a:off x="2900680" y="1975458"/>
          <a:ext cx="91440" cy="361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68D9C-B531-44D7-9660-65A45A2D75AB}">
      <dsp:nvSpPr>
        <dsp:cNvPr id="0" name=""/>
        <dsp:cNvSpPr/>
      </dsp:nvSpPr>
      <dsp:spPr>
        <a:xfrm>
          <a:off x="861800" y="1975458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2084599" y="0"/>
              </a:moveTo>
              <a:lnTo>
                <a:pt x="2084599" y="180895"/>
              </a:lnTo>
              <a:lnTo>
                <a:pt x="0" y="180895"/>
              </a:lnTo>
              <a:lnTo>
                <a:pt x="0" y="361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07959-4BCB-4FC7-9E5C-B30E74C6AD76}">
      <dsp:nvSpPr>
        <dsp:cNvPr id="0" name=""/>
        <dsp:cNvSpPr/>
      </dsp:nvSpPr>
      <dsp:spPr>
        <a:xfrm>
          <a:off x="2084995" y="1114054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 Structure </a:t>
          </a:r>
        </a:p>
      </dsp:txBody>
      <dsp:txXfrm>
        <a:off x="2084995" y="1114054"/>
        <a:ext cx="1722809" cy="861404"/>
      </dsp:txXfrm>
    </dsp:sp>
    <dsp:sp modelId="{84BEA4A4-E50D-47CE-AF87-8BEAB109E6E9}">
      <dsp:nvSpPr>
        <dsp:cNvPr id="0" name=""/>
        <dsp:cNvSpPr/>
      </dsp:nvSpPr>
      <dsp:spPr>
        <a:xfrm>
          <a:off x="395" y="2337249"/>
          <a:ext cx="1722809" cy="86140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Series</a:t>
          </a:r>
        </a:p>
      </dsp:txBody>
      <dsp:txXfrm>
        <a:off x="395" y="2337249"/>
        <a:ext cx="1722809" cy="861404"/>
      </dsp:txXfrm>
    </dsp:sp>
    <dsp:sp modelId="{DA8A147B-4FE4-4FFC-850A-E53D06D04393}">
      <dsp:nvSpPr>
        <dsp:cNvPr id="0" name=""/>
        <dsp:cNvSpPr/>
      </dsp:nvSpPr>
      <dsp:spPr>
        <a:xfrm>
          <a:off x="2084995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Frame</a:t>
          </a:r>
          <a:endParaRPr lang="en-US" sz="2900" kern="1200" dirty="0"/>
        </a:p>
      </dsp:txBody>
      <dsp:txXfrm>
        <a:off x="2084995" y="2337249"/>
        <a:ext cx="1722809" cy="861404"/>
      </dsp:txXfrm>
    </dsp:sp>
    <dsp:sp modelId="{FB34C483-5109-4CDC-A237-A95574F71033}">
      <dsp:nvSpPr>
        <dsp:cNvPr id="0" name=""/>
        <dsp:cNvSpPr/>
      </dsp:nvSpPr>
      <dsp:spPr>
        <a:xfrm>
          <a:off x="4169594" y="2337249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Panel</a:t>
          </a:r>
        </a:p>
      </dsp:txBody>
      <dsp:txXfrm>
        <a:off x="4169594" y="2337249"/>
        <a:ext cx="1722809" cy="861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C2774-ECD8-4B16-9FD1-5399B75BE71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A296B-7D45-4955-8427-EB93F10B6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https://stackoverflow.com/questions/54587158/size-immutability-in-pandas-data-structure#:~:text=It%20means%20we%20can%20add,be%20inserted%20into%20a%20DataFrame.%22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296B-7D45-4955-8427-EB93F10B6D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3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28457-610D-4B10-8892-F2799FD3A65A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273855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934BD-DC8E-44D7-8C0F-08835070F481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40035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31D86-6F06-4672-AFCE-F8D5E92B588D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394325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07BB5-CB6D-42C3-8ADB-93F59CE6EAC3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144741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3EB57-1457-4159-9C3D-560743FD5B4A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79695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B8893-C49A-45D6-B025-E7E33FB0A93F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413990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05D189-A6D8-4899-B446-CD3A7C58E2FC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167144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27441-5281-420B-AAD5-1E12F8B8BE36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99672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62B3E-B7BC-4EED-8D17-718294CC26C1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44869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D14A2-25EB-4A61-A673-080263C935B5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366155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2D850-C4FE-4EFC-B85D-AA39F3465EF8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167620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D6EC4-2ED6-404F-880F-A6562E0BF66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F9F78-059C-4D0C-90D9-CCD9E5AED01A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3C92A6-3169-40F3-9028-C012BB99ABF5}"/>
              </a:ext>
            </a:extLst>
          </p:cNvPr>
          <p:cNvSpPr/>
          <p:nvPr userDrawn="1"/>
        </p:nvSpPr>
        <p:spPr>
          <a:xfrm>
            <a:off x="10500512" y="230188"/>
            <a:ext cx="13288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MLGeeks</a:t>
            </a:r>
          </a:p>
        </p:txBody>
      </p:sp>
    </p:spTree>
    <p:extLst>
      <p:ext uri="{BB962C8B-B14F-4D97-AF65-F5344CB8AC3E}">
        <p14:creationId xmlns:p14="http://schemas.microsoft.com/office/powerpoint/2010/main" val="1646487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lgeeksinfo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F28B3-1733-477D-A346-40F9B47AA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587" y="2299885"/>
            <a:ext cx="4805996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Applied Machine Learning </a:t>
            </a:r>
            <a:br>
              <a:rPr lang="en-US" sz="4000" dirty="0">
                <a:solidFill>
                  <a:schemeClr val="tx2"/>
                </a:solidFill>
              </a:rPr>
            </a:b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rgbClr val="FFC000"/>
                </a:solidFill>
              </a:rPr>
              <a:t>Pandas</a:t>
            </a:r>
          </a:p>
        </p:txBody>
      </p: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252F56DE-2E5A-72C6-F57D-1F3B3CBA7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010CE612-3290-4FA6-AF43-47B935E4CA72}"/>
              </a:ext>
            </a:extLst>
          </p:cNvPr>
          <p:cNvSpPr txBox="1">
            <a:spLocks/>
          </p:cNvSpPr>
          <p:nvPr/>
        </p:nvSpPr>
        <p:spPr>
          <a:xfrm>
            <a:off x="9633179" y="1038651"/>
            <a:ext cx="2874924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MLGeeks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A393D0-451A-4256-97E2-9F7140CCD45B}"/>
              </a:ext>
            </a:extLst>
          </p:cNvPr>
          <p:cNvSpPr/>
          <p:nvPr/>
        </p:nvSpPr>
        <p:spPr>
          <a:xfrm>
            <a:off x="6364609" y="5356915"/>
            <a:ext cx="47060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Pre-Requisites: </a:t>
            </a:r>
          </a:p>
          <a:p>
            <a:r>
              <a:rPr lang="en-US" dirty="0"/>
              <a:t>	- Jupyter notebook or Google Collab</a:t>
            </a:r>
          </a:p>
          <a:p>
            <a:r>
              <a:rPr lang="en-US" dirty="0"/>
              <a:t>	- Basic Python Knowledge( not mandatory)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7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D075B-286E-4F89-825B-3C2774C4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Brain Twister </a:t>
            </a:r>
          </a:p>
        </p:txBody>
      </p:sp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Head with gears">
            <a:extLst>
              <a:ext uri="{FF2B5EF4-FFF2-40B4-BE49-F238E27FC236}">
                <a16:creationId xmlns:a16="http://schemas.microsoft.com/office/drawing/2014/main" id="{B9C86327-01CB-459F-B0F7-D343F5DA0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8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5477-A281-4F45-A0D2-9923A537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pic>
        <p:nvPicPr>
          <p:cNvPr id="5" name="Content Placeholder 4" descr="Handshake">
            <a:extLst>
              <a:ext uri="{FF2B5EF4-FFF2-40B4-BE49-F238E27FC236}">
                <a16:creationId xmlns:a16="http://schemas.microsoft.com/office/drawing/2014/main" id="{6C9B9308-6089-4CF9-B8E4-4DAB1DC01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5630" y="570706"/>
            <a:ext cx="914400" cy="9144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217CE2-00E6-456D-BF1B-ACB1CBF380D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751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MLGeeks is a crowdsourced ML teaching group. </a:t>
            </a:r>
          </a:p>
          <a:p>
            <a:r>
              <a:rPr lang="en-US" dirty="0"/>
              <a:t>All the faculty members and professional with DS/ML academic background. </a:t>
            </a:r>
          </a:p>
          <a:p>
            <a:r>
              <a:rPr lang="en-US" dirty="0"/>
              <a:t>Applied ML program will be 70% hands with numerous implementation examples and assignments. </a:t>
            </a:r>
          </a:p>
          <a:p>
            <a:r>
              <a:rPr lang="en-US" dirty="0"/>
              <a:t>For registration or any feedback send details to </a:t>
            </a:r>
          </a:p>
          <a:p>
            <a:pPr lvl="1"/>
            <a:r>
              <a:rPr lang="en-US" dirty="0">
                <a:highlight>
                  <a:srgbClr val="FFFF00"/>
                </a:highlight>
                <a:hlinkClick r:id="rId4"/>
              </a:rPr>
              <a:t>mlgeeksinfo@gmail.com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Like, share us on LinkedIn, Twitter, Facebook. </a:t>
            </a:r>
          </a:p>
        </p:txBody>
      </p:sp>
    </p:spTree>
    <p:extLst>
      <p:ext uri="{BB962C8B-B14F-4D97-AF65-F5344CB8AC3E}">
        <p14:creationId xmlns:p14="http://schemas.microsoft.com/office/powerpoint/2010/main" val="17937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48FFCA-3E3E-4185-9639-B50CFFCA1CED}"/>
              </a:ext>
            </a:extLst>
          </p:cNvPr>
          <p:cNvSpPr/>
          <p:nvPr/>
        </p:nvSpPr>
        <p:spPr>
          <a:xfrm>
            <a:off x="215900" y="159578"/>
            <a:ext cx="4470400" cy="255104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est Python Libraries For Machine Learning | Blogs | Fireblaze AI School">
            <a:extLst>
              <a:ext uri="{FF2B5EF4-FFF2-40B4-BE49-F238E27FC236}">
                <a16:creationId xmlns:a16="http://schemas.microsoft.com/office/drawing/2014/main" id="{05786959-D99C-4A20-9401-F83DF92AC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2" y="428780"/>
            <a:ext cx="11917498" cy="661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0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D43F35-29C2-47EB-937B-38D73901AABC}"/>
              </a:ext>
            </a:extLst>
          </p:cNvPr>
          <p:cNvSpPr/>
          <p:nvPr/>
        </p:nvSpPr>
        <p:spPr>
          <a:xfrm>
            <a:off x="6469380" y="2343150"/>
            <a:ext cx="4884420" cy="132556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DF111-8D24-4DAE-9318-276E7339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Role in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D2DD9-F2EA-4949-BCA6-ED40FB751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8800" cy="4351338"/>
          </a:xfrm>
        </p:spPr>
        <p:txBody>
          <a:bodyPr/>
          <a:lstStyle/>
          <a:p>
            <a:r>
              <a:rPr lang="en-US" dirty="0"/>
              <a:t>Data Cleaning and Data analysis </a:t>
            </a:r>
          </a:p>
          <a:p>
            <a:r>
              <a:rPr lang="en-US" dirty="0"/>
              <a:t>Transforming and visualizing data </a:t>
            </a:r>
          </a:p>
          <a:p>
            <a:r>
              <a:rPr lang="en-US" dirty="0"/>
              <a:t>Open source </a:t>
            </a:r>
          </a:p>
          <a:p>
            <a:pPr lvl="1"/>
            <a:r>
              <a:rPr lang="en-US" dirty="0"/>
              <a:t>Built on top of NumPy 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F22A1D-6879-4BC3-A125-1963A3439FA9}"/>
              </a:ext>
            </a:extLst>
          </p:cNvPr>
          <p:cNvSpPr/>
          <p:nvPr/>
        </p:nvSpPr>
        <p:spPr>
          <a:xfrm>
            <a:off x="8801100" y="1168400"/>
            <a:ext cx="23749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Collecting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E98A0B-7CA7-451B-B8EA-2C9B6F67968E}"/>
              </a:ext>
            </a:extLst>
          </p:cNvPr>
          <p:cNvSpPr/>
          <p:nvPr/>
        </p:nvSpPr>
        <p:spPr>
          <a:xfrm>
            <a:off x="8801100" y="2476500"/>
            <a:ext cx="2374900" cy="9525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exploration, Visualization, cleaning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0E7039-CD0B-4141-862C-B47694F9CA98}"/>
              </a:ext>
            </a:extLst>
          </p:cNvPr>
          <p:cNvSpPr/>
          <p:nvPr/>
        </p:nvSpPr>
        <p:spPr>
          <a:xfrm>
            <a:off x="8801100" y="3784600"/>
            <a:ext cx="23749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18BA78-278D-4145-B133-21E0F7C422AD}"/>
              </a:ext>
            </a:extLst>
          </p:cNvPr>
          <p:cNvSpPr/>
          <p:nvPr/>
        </p:nvSpPr>
        <p:spPr>
          <a:xfrm>
            <a:off x="8801100" y="4292600"/>
            <a:ext cx="23749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Evaluating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20E501-D3D0-426F-9800-656230A68867}"/>
              </a:ext>
            </a:extLst>
          </p:cNvPr>
          <p:cNvSpPr/>
          <p:nvPr/>
        </p:nvSpPr>
        <p:spPr>
          <a:xfrm>
            <a:off x="8801100" y="4800600"/>
            <a:ext cx="23749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95873-25A9-43E3-AD35-10EC979AC383}"/>
              </a:ext>
            </a:extLst>
          </p:cNvPr>
          <p:cNvSpPr/>
          <p:nvPr/>
        </p:nvSpPr>
        <p:spPr>
          <a:xfrm>
            <a:off x="8801100" y="5816600"/>
            <a:ext cx="23749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Prediction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E5278A-4C9B-4FCF-B6B0-B3CCE831884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9988550" y="2120900"/>
            <a:ext cx="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9F884D-E4D2-4CBB-B15D-EAEDE42F2BD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9988550" y="3429000"/>
            <a:ext cx="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A50686-6504-4BEE-8712-C35D6BEDB5F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988550" y="5308600"/>
            <a:ext cx="0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0C7FD02-9CBF-43FB-8E6B-C9268FAE0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1" y="2512661"/>
            <a:ext cx="1968500" cy="957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861FEED-A286-43BF-853E-104F11C6CFAE}"/>
              </a:ext>
            </a:extLst>
          </p:cNvPr>
          <p:cNvSpPr txBox="1">
            <a:spLocks/>
          </p:cNvSpPr>
          <p:nvPr/>
        </p:nvSpPr>
        <p:spPr>
          <a:xfrm>
            <a:off x="1016000" y="4965700"/>
            <a:ext cx="4076700" cy="1109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rgbClr val="FFC000"/>
                </a:solidFill>
              </a:rPr>
              <a:t>Install pandas</a:t>
            </a:r>
          </a:p>
          <a:p>
            <a:pPr lvl="1"/>
            <a:r>
              <a:rPr lang="en-US" sz="1600">
                <a:solidFill>
                  <a:srgbClr val="FFC000"/>
                </a:solidFill>
              </a:rPr>
              <a:t>Pip install pandas </a:t>
            </a:r>
          </a:p>
          <a:p>
            <a:pPr lvl="1"/>
            <a:r>
              <a:rPr lang="en-US" sz="1600">
                <a:solidFill>
                  <a:srgbClr val="FFC000"/>
                </a:solidFill>
              </a:rPr>
              <a:t>Conda install pandas </a:t>
            </a:r>
          </a:p>
          <a:p>
            <a:pPr lvl="1"/>
            <a:r>
              <a:rPr lang="en-US" sz="1600">
                <a:solidFill>
                  <a:srgbClr val="FFC000"/>
                </a:solidFill>
              </a:rPr>
              <a:t>!pip install pandas 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2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6659-67E9-4962-ABB0-5168B822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Series(1/3)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BD04-6435-4174-AEE0-C57736496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3800" cy="4351338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rgbClr val="FFC000"/>
                </a:solidFill>
              </a:rPr>
              <a:t>Creating series: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Empty series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From ndarray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From ndarray(with index)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From Dict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From list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From Scalar</a:t>
            </a:r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5947377-807E-4206-BD89-E0098B3755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635251"/>
              </p:ext>
            </p:extLst>
          </p:nvPr>
        </p:nvGraphicFramePr>
        <p:xfrm>
          <a:off x="5638800" y="1012031"/>
          <a:ext cx="5892800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27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6659-67E9-4962-ABB0-5168B822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Series(2/3)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BD04-6435-4174-AEE0-C57736496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3800" cy="4351338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rgbClr val="FFC000"/>
                </a:solidFill>
              </a:rPr>
              <a:t>Accessing data from Series: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RTRV based on position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RTRV based on index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RTRV a slice of series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RTRV series in reverse order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RTRV last element of series[-1] index</a:t>
            </a:r>
          </a:p>
          <a:p>
            <a:pPr lvl="2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5947377-807E-4206-BD89-E0098B3755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6055715"/>
              </p:ext>
            </p:extLst>
          </p:nvPr>
        </p:nvGraphicFramePr>
        <p:xfrm>
          <a:off x="5638800" y="1012031"/>
          <a:ext cx="5892800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86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6659-67E9-4962-ABB0-5168B822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Series(3/3)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BD04-6435-4174-AEE0-C57736496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10" y="1825625"/>
            <a:ext cx="5419090" cy="4351338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rgbClr val="FFC000"/>
                </a:solidFill>
              </a:rPr>
              <a:t>Basic operations on Series(Part-1)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- Size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- Dimension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- Index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- count(only non null values)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- Name a series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Basic operations on Series(Part-2)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- Object type of Series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- Number of bytes of underlying data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- Return series as ndarray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5947377-807E-4206-BD89-E0098B3755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5879463"/>
              </p:ext>
            </p:extLst>
          </p:nvPr>
        </p:nvGraphicFramePr>
        <p:xfrm>
          <a:off x="5638800" y="1012031"/>
          <a:ext cx="5892800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639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A6D150-C532-4386-92E0-5E47916D9980}"/>
              </a:ext>
            </a:extLst>
          </p:cNvPr>
          <p:cNvSpPr/>
          <p:nvPr/>
        </p:nvSpPr>
        <p:spPr>
          <a:xfrm>
            <a:off x="1808456" y="2967335"/>
            <a:ext cx="85751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Interesting challenge to solve</a:t>
            </a:r>
          </a:p>
        </p:txBody>
      </p:sp>
    </p:spTree>
    <p:extLst>
      <p:ext uri="{BB962C8B-B14F-4D97-AF65-F5344CB8AC3E}">
        <p14:creationId xmlns:p14="http://schemas.microsoft.com/office/powerpoint/2010/main" val="255832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6659-67E9-4962-ABB0-5168B822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Interesting challenge to solve – Pandas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BD04-6435-4174-AEE0-C57736496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3800" cy="4351338"/>
          </a:xfrm>
        </p:spPr>
        <p:txBody>
          <a:bodyPr>
            <a:normAutofit/>
          </a:bodyPr>
          <a:lstStyle/>
          <a:p>
            <a:r>
              <a:rPr lang="en-US" dirty="0"/>
              <a:t>Properties of a Series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One-Dimensional</a:t>
            </a:r>
            <a:r>
              <a:rPr lang="en-US" dirty="0"/>
              <a:t> array like structure  - Working </a:t>
            </a:r>
          </a:p>
          <a:p>
            <a:pPr lvl="1"/>
            <a:r>
              <a:rPr lang="en-US" dirty="0"/>
              <a:t>Size is mutable – </a:t>
            </a:r>
            <a:r>
              <a:rPr lang="en-US" dirty="0">
                <a:highlight>
                  <a:srgbClr val="FF00FF"/>
                </a:highlight>
              </a:rPr>
              <a:t>Not working </a:t>
            </a:r>
          </a:p>
          <a:p>
            <a:pPr lvl="1"/>
            <a:r>
              <a:rPr lang="en-US" dirty="0"/>
              <a:t>Values are mutable 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Homogeneous </a:t>
            </a:r>
            <a:r>
              <a:rPr lang="en-US" dirty="0"/>
              <a:t>values  - </a:t>
            </a:r>
            <a:r>
              <a:rPr lang="en-US" dirty="0">
                <a:highlight>
                  <a:srgbClr val="FF00FF"/>
                </a:highlight>
              </a:rPr>
              <a:t>Not working 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5947377-807E-4206-BD89-E0098B3755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256402"/>
              </p:ext>
            </p:extLst>
          </p:nvPr>
        </p:nvGraphicFramePr>
        <p:xfrm>
          <a:off x="6096000" y="1366361"/>
          <a:ext cx="5892800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95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6659-67E9-4962-ABB0-5168B822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Series </a:t>
            </a:r>
            <a:r>
              <a:rPr lang="en-US" dirty="0">
                <a:solidFill>
                  <a:srgbClr val="FFC000"/>
                </a:solidFill>
              </a:rPr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BD04-6435-4174-AEE0-C57736496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10" y="1825625"/>
            <a:ext cx="541909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Basic methods on Series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- Concatenate 2 series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- Return int position of largest value and smallest value in Series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- Cast a pandas series to a specified dtype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- Return whether all elements are True, potentially over an axis(all)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- Return whether any element is True, potentially over an axis(any)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- Make a copy of this object's indices and data.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- Detect missing values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- series max, mean, mode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5947377-807E-4206-BD89-E0098B375540}"/>
              </a:ext>
            </a:extLst>
          </p:cNvPr>
          <p:cNvGraphicFramePr/>
          <p:nvPr>
            <p:extLst/>
          </p:nvPr>
        </p:nvGraphicFramePr>
        <p:xfrm>
          <a:off x="5638800" y="1012031"/>
          <a:ext cx="5892800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80C7CF6-1D21-4EC6-9DE3-FC87305CABA6}"/>
              </a:ext>
            </a:extLst>
          </p:cNvPr>
          <p:cNvSpPr/>
          <p:nvPr/>
        </p:nvSpPr>
        <p:spPr>
          <a:xfrm>
            <a:off x="5417820" y="5942568"/>
            <a:ext cx="7063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https://pandas.pydata.org/docs/reference/api/pandas.Series.html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EDE2DC-2281-42D0-9793-982BE48F3C4F}"/>
              </a:ext>
            </a:extLst>
          </p:cNvPr>
          <p:cNvSpPr txBox="1">
            <a:spLocks/>
          </p:cNvSpPr>
          <p:nvPr/>
        </p:nvSpPr>
        <p:spPr>
          <a:xfrm>
            <a:off x="3267710" y="5992297"/>
            <a:ext cx="5419090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Further reading: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7F639-D238-45C5-8A5B-427E05E43043}"/>
              </a:ext>
            </a:extLst>
          </p:cNvPr>
          <p:cNvSpPr/>
          <p:nvPr/>
        </p:nvSpPr>
        <p:spPr>
          <a:xfrm>
            <a:off x="3132455" y="5942568"/>
            <a:ext cx="8636635" cy="419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1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E37A21652629468EB5370F47C85BA4" ma:contentTypeVersion="14" ma:contentTypeDescription="Create a new document." ma:contentTypeScope="" ma:versionID="1a80e2144439a91090f112706de1768e">
  <xsd:schema xmlns:xsd="http://www.w3.org/2001/XMLSchema" xmlns:xs="http://www.w3.org/2001/XMLSchema" xmlns:p="http://schemas.microsoft.com/office/2006/metadata/properties" xmlns:ns3="b08d0861-2a0b-4b16-bbde-53a01a52cdf3" xmlns:ns4="cd61c925-776f-4a86-a5a3-80189300057c" targetNamespace="http://schemas.microsoft.com/office/2006/metadata/properties" ma:root="true" ma:fieldsID="1d839354dd5eae7d4a93c421af7a839a" ns3:_="" ns4:_="">
    <xsd:import namespace="b08d0861-2a0b-4b16-bbde-53a01a52cdf3"/>
    <xsd:import namespace="cd61c925-776f-4a86-a5a3-8018930005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8d0861-2a0b-4b16-bbde-53a01a52cd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61c925-776f-4a86-a5a3-80189300057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D34D16-A230-471E-A951-35BA3035B8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8d0861-2a0b-4b16-bbde-53a01a52cdf3"/>
    <ds:schemaRef ds:uri="cd61c925-776f-4a86-a5a3-8018930005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81E168-96FA-4ACE-8820-F5840636BD5F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cd61c925-776f-4a86-a5a3-80189300057c"/>
    <ds:schemaRef ds:uri="http://purl.org/dc/terms/"/>
    <ds:schemaRef ds:uri="b08d0861-2a0b-4b16-bbde-53a01a52cdf3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5689C7-A9A1-41B1-93C6-FE7E21BE18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451</Words>
  <Application>Microsoft Office PowerPoint</Application>
  <PresentationFormat>Widescreen</PresentationFormat>
  <Paragraphs>95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Applied Machine Learning   Pandas</vt:lpstr>
      <vt:lpstr>PowerPoint Presentation</vt:lpstr>
      <vt:lpstr>Pandas Role in ML</vt:lpstr>
      <vt:lpstr>Data Structures – Series(1/3)</vt:lpstr>
      <vt:lpstr>Data Structures – Series(2/3)</vt:lpstr>
      <vt:lpstr>Data Structures – Series(3/3)</vt:lpstr>
      <vt:lpstr>PowerPoint Presentation</vt:lpstr>
      <vt:lpstr>Interesting challenge to solve – Pandas Series</vt:lpstr>
      <vt:lpstr>Data Structures – Series Methods</vt:lpstr>
      <vt:lpstr>Brain Twister 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   Pandas</dc:title>
  <dc:creator>Manish Kumar Agarwal</dc:creator>
  <cp:lastModifiedBy>Manish Kumar Agarwal</cp:lastModifiedBy>
  <cp:revision>1</cp:revision>
  <dcterms:created xsi:type="dcterms:W3CDTF">2022-09-19T17:19:05Z</dcterms:created>
  <dcterms:modified xsi:type="dcterms:W3CDTF">2022-10-05T15:45:35Z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0x01010072E37A21652629468EB5370F47C85BA4</vt:lpwstr>
  </property>
</Properties>
</file>