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83" r:id="rId6"/>
    <p:sldId id="284" r:id="rId7"/>
    <p:sldId id="285" r:id="rId8"/>
    <p:sldId id="289" r:id="rId9"/>
    <p:sldId id="291" r:id="rId10"/>
    <p:sldId id="290" r:id="rId11"/>
    <p:sldId id="292" r:id="rId12"/>
    <p:sldId id="294" r:id="rId13"/>
    <p:sldId id="266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C7ACA-BD62-4D5B-9952-0788CF2A8A40}" v="7" dt="2022-10-09T08:36:44.389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41" autoAdjust="0"/>
  </p:normalViewPr>
  <p:slideViewPr>
    <p:cSldViewPr snapToGrid="0">
      <p:cViewPr varScale="1">
        <p:scale>
          <a:sx n="56" d="100"/>
          <a:sy n="56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32EC7ACA-BD62-4D5B-9952-0788CF2A8A40}"/>
    <pc:docChg chg="undo custSel addSld delSld modSld">
      <pc:chgData name="Manish Kumar Agarwal" userId="d61eeec9-2078-40a5-b388-8f0e32cbe8dd" providerId="ADAL" clId="{32EC7ACA-BD62-4D5B-9952-0788CF2A8A40}" dt="2022-10-09T09:49:44.061" v="93" actId="20577"/>
      <pc:docMkLst>
        <pc:docMk/>
      </pc:docMkLst>
      <pc:sldChg chg="modSp">
        <pc:chgData name="Manish Kumar Agarwal" userId="d61eeec9-2078-40a5-b388-8f0e32cbe8dd" providerId="ADAL" clId="{32EC7ACA-BD62-4D5B-9952-0788CF2A8A40}" dt="2022-10-09T09:49:44.061" v="93" actId="20577"/>
        <pc:sldMkLst>
          <pc:docMk/>
          <pc:sldMk cId="3863478732" sldId="256"/>
        </pc:sldMkLst>
        <pc:spChg chg="mod">
          <ac:chgData name="Manish Kumar Agarwal" userId="d61eeec9-2078-40a5-b388-8f0e32cbe8dd" providerId="ADAL" clId="{32EC7ACA-BD62-4D5B-9952-0788CF2A8A40}" dt="2022-10-09T09:49:44.061" v="93" actId="20577"/>
          <ac:spMkLst>
            <pc:docMk/>
            <pc:sldMk cId="3863478732" sldId="256"/>
            <ac:spMk id="2" creationId="{EBBF28B3-1733-477D-A346-40F9B47AA54B}"/>
          </ac:spMkLst>
        </pc:spChg>
      </pc:sldChg>
      <pc:sldChg chg="addSp modSp">
        <pc:chgData name="Manish Kumar Agarwal" userId="d61eeec9-2078-40a5-b388-8f0e32cbe8dd" providerId="ADAL" clId="{32EC7ACA-BD62-4D5B-9952-0788CF2A8A40}" dt="2022-10-09T08:26:31.542" v="5" actId="207"/>
        <pc:sldMkLst>
          <pc:docMk/>
          <pc:sldMk cId="1651274316" sldId="285"/>
        </pc:sldMkLst>
        <pc:spChg chg="add mod">
          <ac:chgData name="Manish Kumar Agarwal" userId="d61eeec9-2078-40a5-b388-8f0e32cbe8dd" providerId="ADAL" clId="{32EC7ACA-BD62-4D5B-9952-0788CF2A8A40}" dt="2022-10-09T08:26:31.542" v="5" actId="207"/>
          <ac:spMkLst>
            <pc:docMk/>
            <pc:sldMk cId="1651274316" sldId="285"/>
            <ac:spMk id="5" creationId="{7FEDAE3A-25DA-4DF0-8693-BC2B9D3F5015}"/>
          </ac:spMkLst>
        </pc:spChg>
      </pc:sldChg>
      <pc:sldChg chg="addSp">
        <pc:chgData name="Manish Kumar Agarwal" userId="d61eeec9-2078-40a5-b388-8f0e32cbe8dd" providerId="ADAL" clId="{32EC7ACA-BD62-4D5B-9952-0788CF2A8A40}" dt="2022-10-09T08:26:34.096" v="6"/>
        <pc:sldMkLst>
          <pc:docMk/>
          <pc:sldMk cId="207861537" sldId="289"/>
        </pc:sldMkLst>
        <pc:spChg chg="add">
          <ac:chgData name="Manish Kumar Agarwal" userId="d61eeec9-2078-40a5-b388-8f0e32cbe8dd" providerId="ADAL" clId="{32EC7ACA-BD62-4D5B-9952-0788CF2A8A40}" dt="2022-10-09T08:26:34.096" v="6"/>
          <ac:spMkLst>
            <pc:docMk/>
            <pc:sldMk cId="207861537" sldId="289"/>
            <ac:spMk id="5" creationId="{D9C719D8-1199-4671-B027-9F9CA0EED175}"/>
          </ac:spMkLst>
        </pc:spChg>
      </pc:sldChg>
      <pc:sldChg chg="addSp modSp">
        <pc:chgData name="Manish Kumar Agarwal" userId="d61eeec9-2078-40a5-b388-8f0e32cbe8dd" providerId="ADAL" clId="{32EC7ACA-BD62-4D5B-9952-0788CF2A8A40}" dt="2022-10-09T08:36:52.471" v="36" actId="1076"/>
        <pc:sldMkLst>
          <pc:docMk/>
          <pc:sldMk cId="374956687" sldId="290"/>
        </pc:sldMkLst>
        <pc:spChg chg="add mod">
          <ac:chgData name="Manish Kumar Agarwal" userId="d61eeec9-2078-40a5-b388-8f0e32cbe8dd" providerId="ADAL" clId="{32EC7ACA-BD62-4D5B-9952-0788CF2A8A40}" dt="2022-10-09T08:36:52.471" v="36" actId="1076"/>
          <ac:spMkLst>
            <pc:docMk/>
            <pc:sldMk cId="374956687" sldId="290"/>
            <ac:spMk id="5" creationId="{5EDA3D1C-10A6-4E05-8002-FE25C96294A0}"/>
          </ac:spMkLst>
        </pc:spChg>
      </pc:sldChg>
      <pc:sldChg chg="addSp">
        <pc:chgData name="Manish Kumar Agarwal" userId="d61eeec9-2078-40a5-b388-8f0e32cbe8dd" providerId="ADAL" clId="{32EC7ACA-BD62-4D5B-9952-0788CF2A8A40}" dt="2022-10-09T08:26:37.974" v="7"/>
        <pc:sldMkLst>
          <pc:docMk/>
          <pc:sldMk cId="2446392325" sldId="291"/>
        </pc:sldMkLst>
        <pc:spChg chg="add">
          <ac:chgData name="Manish Kumar Agarwal" userId="d61eeec9-2078-40a5-b388-8f0e32cbe8dd" providerId="ADAL" clId="{32EC7ACA-BD62-4D5B-9952-0788CF2A8A40}" dt="2022-10-09T08:26:37.974" v="7"/>
          <ac:spMkLst>
            <pc:docMk/>
            <pc:sldMk cId="2446392325" sldId="291"/>
            <ac:spMk id="5" creationId="{FE375270-59BC-49E6-8D34-571226DFA6A0}"/>
          </ac:spMkLst>
        </pc:spChg>
      </pc:sldChg>
      <pc:sldChg chg="delSp modSp">
        <pc:chgData name="Manish Kumar Agarwal" userId="d61eeec9-2078-40a5-b388-8f0e32cbe8dd" providerId="ADAL" clId="{32EC7ACA-BD62-4D5B-9952-0788CF2A8A40}" dt="2022-10-09T09:33:26.830" v="65" actId="478"/>
        <pc:sldMkLst>
          <pc:docMk/>
          <pc:sldMk cId="2294813155" sldId="292"/>
        </pc:sldMkLst>
        <pc:spChg chg="mod">
          <ac:chgData name="Manish Kumar Agarwal" userId="d61eeec9-2078-40a5-b388-8f0e32cbe8dd" providerId="ADAL" clId="{32EC7ACA-BD62-4D5B-9952-0788CF2A8A40}" dt="2022-10-09T08:37:59.840" v="64" actId="27107"/>
          <ac:spMkLst>
            <pc:docMk/>
            <pc:sldMk cId="2294813155" sldId="292"/>
            <ac:spMk id="3" creationId="{82D6BD04-6435-4174-AEE0-C577364960D9}"/>
          </ac:spMkLst>
        </pc:spChg>
        <pc:spChg chg="mod">
          <ac:chgData name="Manish Kumar Agarwal" userId="d61eeec9-2078-40a5-b388-8f0e32cbe8dd" providerId="ADAL" clId="{32EC7ACA-BD62-4D5B-9952-0788CF2A8A40}" dt="2022-10-09T08:37:31.581" v="59" actId="1076"/>
          <ac:spMkLst>
            <pc:docMk/>
            <pc:sldMk cId="2294813155" sldId="292"/>
            <ac:spMk id="5" creationId="{780C7CF6-1D21-4EC6-9DE3-FC87305CABA6}"/>
          </ac:spMkLst>
        </pc:spChg>
        <pc:spChg chg="del mod">
          <ac:chgData name="Manish Kumar Agarwal" userId="d61eeec9-2078-40a5-b388-8f0e32cbe8dd" providerId="ADAL" clId="{32EC7ACA-BD62-4D5B-9952-0788CF2A8A40}" dt="2022-10-09T09:33:26.830" v="65" actId="478"/>
          <ac:spMkLst>
            <pc:docMk/>
            <pc:sldMk cId="2294813155" sldId="292"/>
            <ac:spMk id="7" creationId="{53B7F639-D238-45C5-8A5B-427E05E43043}"/>
          </ac:spMkLst>
        </pc:spChg>
      </pc:sldChg>
      <pc:sldChg chg="del">
        <pc:chgData name="Manish Kumar Agarwal" userId="d61eeec9-2078-40a5-b388-8f0e32cbe8dd" providerId="ADAL" clId="{32EC7ACA-BD62-4D5B-9952-0788CF2A8A40}" dt="2022-10-09T08:36:41.133" v="32" actId="47"/>
        <pc:sldMkLst>
          <pc:docMk/>
          <pc:sldMk cId="2558324107" sldId="293"/>
        </pc:sldMkLst>
      </pc:sldChg>
      <pc:sldChg chg="modSp">
        <pc:chgData name="Manish Kumar Agarwal" userId="d61eeec9-2078-40a5-b388-8f0e32cbe8dd" providerId="ADAL" clId="{32EC7ACA-BD62-4D5B-9952-0788CF2A8A40}" dt="2022-10-09T09:34:01.039" v="84" actId="1076"/>
        <pc:sldMkLst>
          <pc:docMk/>
          <pc:sldMk cId="3820283093" sldId="294"/>
        </pc:sldMkLst>
        <pc:spChg chg="mod">
          <ac:chgData name="Manish Kumar Agarwal" userId="d61eeec9-2078-40a5-b388-8f0e32cbe8dd" providerId="ADAL" clId="{32EC7ACA-BD62-4D5B-9952-0788CF2A8A40}" dt="2022-10-09T09:34:01.039" v="84" actId="1076"/>
          <ac:spMkLst>
            <pc:docMk/>
            <pc:sldMk cId="3820283093" sldId="294"/>
            <ac:spMk id="2" creationId="{4A5D075B-286E-4F89-825B-3C2774C46E27}"/>
          </ac:spMkLst>
        </pc:spChg>
      </pc:sldChg>
      <pc:sldChg chg="addSp delSp modSp new add">
        <pc:chgData name="Manish Kumar Agarwal" userId="d61eeec9-2078-40a5-b388-8f0e32cbe8dd" providerId="ADAL" clId="{32EC7ACA-BD62-4D5B-9952-0788CF2A8A40}" dt="2022-10-09T08:27:09.121" v="31"/>
        <pc:sldMkLst>
          <pc:docMk/>
          <pc:sldMk cId="1768944741" sldId="295"/>
        </pc:sldMkLst>
        <pc:spChg chg="mod">
          <ac:chgData name="Manish Kumar Agarwal" userId="d61eeec9-2078-40a5-b388-8f0e32cbe8dd" providerId="ADAL" clId="{32EC7ACA-BD62-4D5B-9952-0788CF2A8A40}" dt="2022-10-09T08:27:03.890" v="28"/>
          <ac:spMkLst>
            <pc:docMk/>
            <pc:sldMk cId="1768944741" sldId="295"/>
            <ac:spMk id="3" creationId="{460AA748-0063-4A51-A7D6-2E48D3F4AB4F}"/>
          </ac:spMkLst>
        </pc:spChg>
        <pc:spChg chg="add del">
          <ac:chgData name="Manish Kumar Agarwal" userId="d61eeec9-2078-40a5-b388-8f0e32cbe8dd" providerId="ADAL" clId="{32EC7ACA-BD62-4D5B-9952-0788CF2A8A40}" dt="2022-10-09T08:27:09.106" v="29" actId="478"/>
          <ac:spMkLst>
            <pc:docMk/>
            <pc:sldMk cId="1768944741" sldId="295"/>
            <ac:spMk id="4" creationId="{86D26F8D-3D65-4FD6-9D2E-FF3DCBD0C4D5}"/>
          </ac:spMkLst>
        </pc:spChg>
        <pc:spChg chg="add del mod">
          <ac:chgData name="Manish Kumar Agarwal" userId="d61eeec9-2078-40a5-b388-8f0e32cbe8dd" providerId="ADAL" clId="{32EC7ACA-BD62-4D5B-9952-0788CF2A8A40}" dt="2022-10-09T08:27:09.121" v="31"/>
          <ac:spMkLst>
            <pc:docMk/>
            <pc:sldMk cId="1768944741" sldId="295"/>
            <ac:spMk id="5" creationId="{468CE92A-7038-4025-8CD4-9ABBB01AF35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Pandas 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Pandas 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 custScaleX="12095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Pandas 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Pandas 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Frame</a:t>
          </a:r>
          <a:endParaRPr lang="en-US" sz="26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1904522" y="1114054"/>
          <a:ext cx="2083755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Pandas Data Structure </a:t>
          </a:r>
        </a:p>
      </dsp:txBody>
      <dsp:txXfrm>
        <a:off x="1904522" y="1114054"/>
        <a:ext cx="2083755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Frame</a:t>
          </a:r>
          <a:endParaRPr lang="en-US" sz="29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Pandas 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Frame</a:t>
          </a:r>
          <a:endParaRPr lang="en-US" sz="26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Frame</a:t>
          </a:r>
          <a:endParaRPr lang="en-US" sz="29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Frame</a:t>
          </a:r>
          <a:endParaRPr lang="en-US" sz="29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2774-ECD8-4B16-9FD1-5399B75BE71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296B-7D45-4955-8427-EB93F10B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https://stackoverflow.com/questions/54587158/size-immutability-in-pandas-data-structure#:~:text=It%20means%20we%20can%20add,be%20inserted%20into%20a%20DataFrame.%22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28457-610D-4B10-8892-F2799FD3A65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27385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34BD-DC8E-44D7-8C0F-08835070F48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003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1D86-6F06-4672-AFCE-F8D5E92B588D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9432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7BB5-CB6D-42C3-8ADB-93F59CE6EAC3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4474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3EB57-1457-4159-9C3D-560743FD5B4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7969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B8893-C49A-45D6-B025-E7E33FB0A93F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1399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5D189-A6D8-4899-B446-CD3A7C58E2FC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144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27441-5281-420B-AAD5-1E12F8B8BE36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9967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62B3E-B7BC-4EED-8D17-718294CC26C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4869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D14A2-25EB-4A61-A673-080263C935B5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6615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D850-C4FE-4EFC-B85D-AA39F3465EF8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620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F9F78-059C-4D0C-90D9-CCD9E5AED01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C92A6-3169-40F3-9028-C012BB99ABF5}"/>
              </a:ext>
            </a:extLst>
          </p:cNvPr>
          <p:cNvSpPr/>
          <p:nvPr userDrawn="1"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</p:spTree>
    <p:extLst>
      <p:ext uri="{BB962C8B-B14F-4D97-AF65-F5344CB8AC3E}">
        <p14:creationId xmlns:p14="http://schemas.microsoft.com/office/powerpoint/2010/main" val="164648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lgeeksinfo@gmail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28B3-1733-477D-A346-40F9B47A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2299885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Applied Machine Learning 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rgbClr val="FFC000"/>
                </a:solidFill>
              </a:rPr>
              <a:t>Pandas (Series)</a:t>
            </a: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252F56DE-2E5A-72C6-F57D-1F3B3CBA7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010CE612-3290-4FA6-AF43-47B935E4CA72}"/>
              </a:ext>
            </a:extLst>
          </p:cNvPr>
          <p:cNvSpPr txBox="1">
            <a:spLocks/>
          </p:cNvSpPr>
          <p:nvPr/>
        </p:nvSpPr>
        <p:spPr>
          <a:xfrm>
            <a:off x="9633179" y="1038651"/>
            <a:ext cx="2874924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393D0-451A-4256-97E2-9F7140CCD45B}"/>
              </a:ext>
            </a:extLst>
          </p:cNvPr>
          <p:cNvSpPr/>
          <p:nvPr/>
        </p:nvSpPr>
        <p:spPr>
          <a:xfrm>
            <a:off x="6364609" y="5356915"/>
            <a:ext cx="47060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Pre-Requisites: </a:t>
            </a:r>
          </a:p>
          <a:p>
            <a:r>
              <a:rPr lang="en-US" dirty="0"/>
              <a:t>	- Jupyter notebook or Google Collab</a:t>
            </a:r>
          </a:p>
          <a:p>
            <a:r>
              <a:rPr lang="en-US" dirty="0"/>
              <a:t>	- Basic Python Knowledge( not mandatory)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5477-A281-4F45-A0D2-9923A537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pic>
        <p:nvPicPr>
          <p:cNvPr id="5" name="Content Placeholder 4" descr="Handshake">
            <a:extLst>
              <a:ext uri="{FF2B5EF4-FFF2-40B4-BE49-F238E27FC236}">
                <a16:creationId xmlns:a16="http://schemas.microsoft.com/office/drawing/2014/main" id="{6C9B9308-6089-4CF9-B8E4-4DAB1DC0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5630" y="570706"/>
            <a:ext cx="914400" cy="914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17CE2-00E6-456D-BF1B-ACB1CBF380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51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MLGeeks is a crowdsourced ML teaching group. </a:t>
            </a:r>
          </a:p>
          <a:p>
            <a:r>
              <a:rPr lang="en-US" dirty="0"/>
              <a:t>All the faculty members and professional with DS/ML academic background. </a:t>
            </a:r>
          </a:p>
          <a:p>
            <a:r>
              <a:rPr lang="en-US" dirty="0"/>
              <a:t>Applied ML program will be 70% hands with numerous implementation examples and assignments. </a:t>
            </a:r>
          </a:p>
          <a:p>
            <a:r>
              <a:rPr lang="en-US" dirty="0"/>
              <a:t>For registration or any feedback send details to 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4"/>
              </a:rPr>
              <a:t>mlgeeksinfo@gmail.com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Like, share us on LinkedIn, Twitter, Facebook. </a:t>
            </a:r>
          </a:p>
        </p:txBody>
      </p:sp>
    </p:spTree>
    <p:extLst>
      <p:ext uri="{BB962C8B-B14F-4D97-AF65-F5344CB8AC3E}">
        <p14:creationId xmlns:p14="http://schemas.microsoft.com/office/powerpoint/2010/main" val="17937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F6BF-1EDA-45C9-BAB7-BAE16DF0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A748-0063-4A51-A7D6-2E48D3F4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https://github.com/MLGeeks/MasterClass-Topics/blob/main/Pandas/Series/Series(Pandas)_Notebook01.ipynb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4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48FFCA-3E3E-4185-9639-B50CFFCA1CED}"/>
              </a:ext>
            </a:extLst>
          </p:cNvPr>
          <p:cNvSpPr/>
          <p:nvPr/>
        </p:nvSpPr>
        <p:spPr>
          <a:xfrm>
            <a:off x="215900" y="159578"/>
            <a:ext cx="4470400" cy="25510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st Python Libraries For Machine Learning | Blogs | Fireblaze AI School">
            <a:extLst>
              <a:ext uri="{FF2B5EF4-FFF2-40B4-BE49-F238E27FC236}">
                <a16:creationId xmlns:a16="http://schemas.microsoft.com/office/drawing/2014/main" id="{05786959-D99C-4A20-9401-F83DF92A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" y="428780"/>
            <a:ext cx="11917498" cy="66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D43F35-29C2-47EB-937B-38D73901AABC}"/>
              </a:ext>
            </a:extLst>
          </p:cNvPr>
          <p:cNvSpPr/>
          <p:nvPr/>
        </p:nvSpPr>
        <p:spPr>
          <a:xfrm>
            <a:off x="6469380" y="2343150"/>
            <a:ext cx="4884420" cy="13255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F111-8D24-4DAE-9318-276E7339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Role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2DD9-F2EA-4949-BCA6-ED40FB75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r>
              <a:rPr lang="en-US" dirty="0"/>
              <a:t>Data Cleaning and Data analysis </a:t>
            </a:r>
          </a:p>
          <a:p>
            <a:r>
              <a:rPr lang="en-US" dirty="0"/>
              <a:t>Transforming and visualizing data </a:t>
            </a:r>
          </a:p>
          <a:p>
            <a:r>
              <a:rPr lang="en-US" dirty="0"/>
              <a:t>Open source </a:t>
            </a:r>
          </a:p>
          <a:p>
            <a:pPr lvl="1"/>
            <a:r>
              <a:rPr lang="en-US" dirty="0"/>
              <a:t>Built on top of NumPy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22A1D-6879-4BC3-A125-1963A3439FA9}"/>
              </a:ext>
            </a:extLst>
          </p:cNvPr>
          <p:cNvSpPr/>
          <p:nvPr/>
        </p:nvSpPr>
        <p:spPr>
          <a:xfrm>
            <a:off x="8801100" y="1168400"/>
            <a:ext cx="23749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98A0B-7CA7-451B-B8EA-2C9B6F67968E}"/>
              </a:ext>
            </a:extLst>
          </p:cNvPr>
          <p:cNvSpPr/>
          <p:nvPr/>
        </p:nvSpPr>
        <p:spPr>
          <a:xfrm>
            <a:off x="8801100" y="2476500"/>
            <a:ext cx="2374900" cy="952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exploration, Visualization, cleaning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E7039-CD0B-4141-862C-B47694F9CA98}"/>
              </a:ext>
            </a:extLst>
          </p:cNvPr>
          <p:cNvSpPr/>
          <p:nvPr/>
        </p:nvSpPr>
        <p:spPr>
          <a:xfrm>
            <a:off x="8801100" y="3784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8BA78-278D-4145-B133-21E0F7C422AD}"/>
              </a:ext>
            </a:extLst>
          </p:cNvPr>
          <p:cNvSpPr/>
          <p:nvPr/>
        </p:nvSpPr>
        <p:spPr>
          <a:xfrm>
            <a:off x="8801100" y="4292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Evaluating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0E501-D3D0-426F-9800-656230A68867}"/>
              </a:ext>
            </a:extLst>
          </p:cNvPr>
          <p:cNvSpPr/>
          <p:nvPr/>
        </p:nvSpPr>
        <p:spPr>
          <a:xfrm>
            <a:off x="8801100" y="4800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95873-25A9-43E3-AD35-10EC979AC383}"/>
              </a:ext>
            </a:extLst>
          </p:cNvPr>
          <p:cNvSpPr/>
          <p:nvPr/>
        </p:nvSpPr>
        <p:spPr>
          <a:xfrm>
            <a:off x="8801100" y="5816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Prediction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E5278A-4C9B-4FCF-B6B0-B3CCE83188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988550" y="21209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9F884D-E4D2-4CBB-B15D-EAEDE42F2BD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988550" y="34290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A50686-6504-4BEE-8712-C35D6BEDB5F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988550" y="5308600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0C7FD02-9CBF-43FB-8E6B-C9268FAE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1" y="2512661"/>
            <a:ext cx="1968500" cy="957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61FEED-A286-43BF-853E-104F11C6CFAE}"/>
              </a:ext>
            </a:extLst>
          </p:cNvPr>
          <p:cNvSpPr txBox="1">
            <a:spLocks/>
          </p:cNvSpPr>
          <p:nvPr/>
        </p:nvSpPr>
        <p:spPr>
          <a:xfrm>
            <a:off x="1016000" y="4965700"/>
            <a:ext cx="4076700" cy="110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FFC000"/>
                </a:solidFill>
              </a:rPr>
              <a:t>Install pandas</a:t>
            </a:r>
          </a:p>
          <a:p>
            <a:pPr lvl="1"/>
            <a:r>
              <a:rPr lang="en-US" sz="1600">
                <a:solidFill>
                  <a:srgbClr val="FFC000"/>
                </a:solidFill>
              </a:rPr>
              <a:t>Pip install pandas </a:t>
            </a:r>
          </a:p>
          <a:p>
            <a:pPr lvl="1"/>
            <a:r>
              <a:rPr lang="en-US" sz="1600">
                <a:solidFill>
                  <a:srgbClr val="FFC000"/>
                </a:solidFill>
              </a:rPr>
              <a:t>Conda install pandas </a:t>
            </a:r>
          </a:p>
          <a:p>
            <a:pPr lvl="1"/>
            <a:r>
              <a:rPr lang="en-US" sz="1600">
                <a:solidFill>
                  <a:srgbClr val="FFC000"/>
                </a:solidFill>
              </a:rPr>
              <a:t>!pip install pandas 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2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Series(1/3)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C000"/>
                </a:solidFill>
              </a:rPr>
              <a:t>Creating series: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Empty series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ndarray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ndarray(with index)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Dict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list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Scalar</a:t>
            </a: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635251"/>
              </p:ext>
            </p:extLst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FEDAE3A-25DA-4DF0-8693-BC2B9D3F5015}"/>
              </a:ext>
            </a:extLst>
          </p:cNvPr>
          <p:cNvSpPr/>
          <p:nvPr/>
        </p:nvSpPr>
        <p:spPr>
          <a:xfrm>
            <a:off x="1108710" y="5661303"/>
            <a:ext cx="1085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https://github.com/MLGeeks/MasterClass-Topics/blob/main/Pandas/Series/Series(Pandas)_Notebook01.ipynb</a:t>
            </a:r>
          </a:p>
        </p:txBody>
      </p:sp>
    </p:spTree>
    <p:extLst>
      <p:ext uri="{BB962C8B-B14F-4D97-AF65-F5344CB8AC3E}">
        <p14:creationId xmlns:p14="http://schemas.microsoft.com/office/powerpoint/2010/main" val="165127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Series(2/3)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C000"/>
                </a:solidFill>
              </a:rPr>
              <a:t>Accessing data from Series: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based on position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based on index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a slice of series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series in reverse order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last element of series[-1] index</a:t>
            </a:r>
          </a:p>
          <a:p>
            <a:pPr lvl="2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055715"/>
              </p:ext>
            </p:extLst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9C719D8-1199-4671-B027-9F9CA0EED175}"/>
              </a:ext>
            </a:extLst>
          </p:cNvPr>
          <p:cNvSpPr/>
          <p:nvPr/>
        </p:nvSpPr>
        <p:spPr>
          <a:xfrm>
            <a:off x="1108710" y="5661303"/>
            <a:ext cx="1085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https://github.com/MLGeeks/MasterClass-Topics/blob/main/Pandas/Series/Series(Pandas)_Notebook01.ipynb</a:t>
            </a:r>
          </a:p>
        </p:txBody>
      </p:sp>
    </p:spTree>
    <p:extLst>
      <p:ext uri="{BB962C8B-B14F-4D97-AF65-F5344CB8AC3E}">
        <p14:creationId xmlns:p14="http://schemas.microsoft.com/office/powerpoint/2010/main" val="20786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Series(3/3)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" y="1825625"/>
            <a:ext cx="541909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C000"/>
                </a:solidFill>
              </a:rPr>
              <a:t>Basic operations on Series(Part-1)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Size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Dimension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Index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count(only non null values)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Name a series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Basic operations on Series(Part-2)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Object type of Series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Number of bytes of underlying data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Return series as ndarray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879463"/>
              </p:ext>
            </p:extLst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375270-59BC-49E6-8D34-571226DFA6A0}"/>
              </a:ext>
            </a:extLst>
          </p:cNvPr>
          <p:cNvSpPr/>
          <p:nvPr/>
        </p:nvSpPr>
        <p:spPr>
          <a:xfrm>
            <a:off x="1108710" y="5661303"/>
            <a:ext cx="1085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https://github.com/MLGeeks/MasterClass-Topics/blob/main/Pandas/Series/Series(Pandas)_Notebook01.ipynb</a:t>
            </a:r>
          </a:p>
        </p:txBody>
      </p:sp>
    </p:spTree>
    <p:extLst>
      <p:ext uri="{BB962C8B-B14F-4D97-AF65-F5344CB8AC3E}">
        <p14:creationId xmlns:p14="http://schemas.microsoft.com/office/powerpoint/2010/main" val="244639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Interesting challenge to solve – Pandas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>
            <a:normAutofit/>
          </a:bodyPr>
          <a:lstStyle/>
          <a:p>
            <a:r>
              <a:rPr lang="en-US" dirty="0"/>
              <a:t>Properties of a Series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One-Dimensional</a:t>
            </a:r>
            <a:r>
              <a:rPr lang="en-US" dirty="0"/>
              <a:t> array like structure  - Working </a:t>
            </a:r>
          </a:p>
          <a:p>
            <a:pPr lvl="1"/>
            <a:r>
              <a:rPr lang="en-US" dirty="0"/>
              <a:t>Size is mutable – </a:t>
            </a:r>
            <a:r>
              <a:rPr lang="en-US" dirty="0">
                <a:highlight>
                  <a:srgbClr val="FF00FF"/>
                </a:highlight>
              </a:rPr>
              <a:t>Not working </a:t>
            </a:r>
          </a:p>
          <a:p>
            <a:pPr lvl="1"/>
            <a:r>
              <a:rPr lang="en-US" dirty="0"/>
              <a:t>Values are mutable 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Homogeneous </a:t>
            </a:r>
            <a:r>
              <a:rPr lang="en-US" dirty="0"/>
              <a:t>values  - </a:t>
            </a:r>
            <a:r>
              <a:rPr lang="en-US" dirty="0">
                <a:highlight>
                  <a:srgbClr val="FF00FF"/>
                </a:highlight>
              </a:rPr>
              <a:t>Not working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256402"/>
              </p:ext>
            </p:extLst>
          </p:nvPr>
        </p:nvGraphicFramePr>
        <p:xfrm>
          <a:off x="6096000" y="136636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EDA3D1C-10A6-4E05-8002-FE25C96294A0}"/>
              </a:ext>
            </a:extLst>
          </p:cNvPr>
          <p:cNvSpPr/>
          <p:nvPr/>
        </p:nvSpPr>
        <p:spPr>
          <a:xfrm>
            <a:off x="1482090" y="5807631"/>
            <a:ext cx="10168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https://stackoverflow.com/questions/54587158/size-immutability-in-pandas-data-structure</a:t>
            </a:r>
          </a:p>
        </p:txBody>
      </p:sp>
    </p:spTree>
    <p:extLst>
      <p:ext uri="{BB962C8B-B14F-4D97-AF65-F5344CB8AC3E}">
        <p14:creationId xmlns:p14="http://schemas.microsoft.com/office/powerpoint/2010/main" val="37495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Series </a:t>
            </a:r>
            <a:r>
              <a:rPr lang="en-US" dirty="0">
                <a:solidFill>
                  <a:srgbClr val="FFC000"/>
                </a:solidFill>
              </a:rPr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" y="1825625"/>
            <a:ext cx="541909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Basic methods on Series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Concatenate 2 series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Return int position of largest value and smallest value in Series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Cast a pandas series to a specified dtype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Return whether all elements are True, potentially over an axis(all)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Return whether any element is True, potentially over an axis(any)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Make a copy of this object's indices and data.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Detect missing values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Series max, mean, mode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/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80C7CF6-1D21-4EC6-9DE3-FC87305CABA6}"/>
              </a:ext>
            </a:extLst>
          </p:cNvPr>
          <p:cNvSpPr/>
          <p:nvPr/>
        </p:nvSpPr>
        <p:spPr>
          <a:xfrm>
            <a:off x="5417820" y="5942568"/>
            <a:ext cx="7063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https://pandas.pydata.org/docs/reference/api/pandas.Series.html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EDE2DC-2281-42D0-9793-982BE48F3C4F}"/>
              </a:ext>
            </a:extLst>
          </p:cNvPr>
          <p:cNvSpPr txBox="1">
            <a:spLocks/>
          </p:cNvSpPr>
          <p:nvPr/>
        </p:nvSpPr>
        <p:spPr>
          <a:xfrm>
            <a:off x="3267710" y="5992297"/>
            <a:ext cx="5419090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Further reading:</a:t>
            </a:r>
          </a:p>
        </p:txBody>
      </p:sp>
    </p:spTree>
    <p:extLst>
      <p:ext uri="{BB962C8B-B14F-4D97-AF65-F5344CB8AC3E}">
        <p14:creationId xmlns:p14="http://schemas.microsoft.com/office/powerpoint/2010/main" val="229481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D075B-286E-4F89-825B-3C2774C4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34" y="164018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 Twister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Pandas Series </a:t>
            </a:r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Head with gears">
            <a:extLst>
              <a:ext uri="{FF2B5EF4-FFF2-40B4-BE49-F238E27FC236}">
                <a16:creationId xmlns:a16="http://schemas.microsoft.com/office/drawing/2014/main" id="{B9C86327-01CB-459F-B0F7-D343F5DA0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8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689C7-A9A1-41B1-93C6-FE7E21BE18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81E168-96FA-4ACE-8820-F5840636BD5F}">
  <ds:schemaRefs>
    <ds:schemaRef ds:uri="http://schemas.microsoft.com/office/2006/documentManagement/types"/>
    <ds:schemaRef ds:uri="http://purl.org/dc/dcmitype/"/>
    <ds:schemaRef ds:uri="b08d0861-2a0b-4b16-bbde-53a01a52cdf3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d61c925-776f-4a86-a5a3-80189300057c"/>
  </ds:schemaRefs>
</ds:datastoreItem>
</file>

<file path=customXml/itemProps3.xml><?xml version="1.0" encoding="utf-8"?>
<ds:datastoreItem xmlns:ds="http://schemas.openxmlformats.org/officeDocument/2006/customXml" ds:itemID="{CED34D16-A230-471E-A951-35BA3035B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552</Words>
  <Application>Microsoft Office PowerPoint</Application>
  <PresentationFormat>Widescreen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Applied Machine Learning   Pandas (Series)</vt:lpstr>
      <vt:lpstr>PowerPoint Presentation</vt:lpstr>
      <vt:lpstr>Pandas Role in ML</vt:lpstr>
      <vt:lpstr>Data Structures – Series(1/3)</vt:lpstr>
      <vt:lpstr>Data Structures – Series(2/3)</vt:lpstr>
      <vt:lpstr>Data Structures – Series(3/3)</vt:lpstr>
      <vt:lpstr>Interesting challenge to solve – Pandas Series</vt:lpstr>
      <vt:lpstr>Data Structures – Series Methods</vt:lpstr>
      <vt:lpstr>Brain Twister Pandas Series 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  Pandas</dc:title>
  <dc:creator>Manish Kumar Agarwal</dc:creator>
  <cp:lastModifiedBy>Manish Kumar Agarwal</cp:lastModifiedBy>
  <cp:revision>1</cp:revision>
  <dcterms:created xsi:type="dcterms:W3CDTF">2022-09-19T17:19:05Z</dcterms:created>
  <dcterms:modified xsi:type="dcterms:W3CDTF">2022-10-09T09:49:46Z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