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94" r:id="rId7"/>
    <p:sldId id="259" r:id="rId8"/>
    <p:sldId id="296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1" r:id="rId24"/>
    <p:sldId id="279" r:id="rId25"/>
    <p:sldId id="272" r:id="rId26"/>
    <p:sldId id="280" r:id="rId27"/>
    <p:sldId id="288" r:id="rId28"/>
    <p:sldId id="298" r:id="rId29"/>
    <p:sldId id="290" r:id="rId30"/>
    <p:sldId id="291" r:id="rId31"/>
    <p:sldId id="292" r:id="rId32"/>
    <p:sldId id="293" r:id="rId33"/>
    <p:sldId id="281" r:id="rId34"/>
    <p:sldId id="282" r:id="rId35"/>
    <p:sldId id="297" r:id="rId36"/>
    <p:sldId id="299" r:id="rId37"/>
    <p:sldId id="302" r:id="rId38"/>
    <p:sldId id="301" r:id="rId39"/>
    <p:sldId id="300" r:id="rId40"/>
    <p:sldId id="284" r:id="rId41"/>
    <p:sldId id="285" r:id="rId42"/>
    <p:sldId id="286" r:id="rId43"/>
    <p:sldId id="287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5AF7E-A9DA-4581-AE32-9DCBF89F5128}" v="58" dt="2022-09-24T14:32:32.155"/>
    <p1510:client id="{3E45F843-F302-4D70-A4A1-36ABC4AE3A40}" v="37" dt="2022-09-25T13:18:47.346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1349" autoAdjust="0"/>
  </p:normalViewPr>
  <p:slideViewPr>
    <p:cSldViewPr snapToGrid="0">
      <p:cViewPr varScale="1">
        <p:scale>
          <a:sx n="115" d="100"/>
          <a:sy n="11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Agarwal" userId="d61eeec9-2078-40a5-b388-8f0e32cbe8dd" providerId="ADAL" clId="{3E45F843-F302-4D70-A4A1-36ABC4AE3A40}"/>
    <pc:docChg chg="custSel addSld delSld modSld sldOrd">
      <pc:chgData name="Manish Kumar Agarwal" userId="d61eeec9-2078-40a5-b388-8f0e32cbe8dd" providerId="ADAL" clId="{3E45F843-F302-4D70-A4A1-36ABC4AE3A40}" dt="2022-09-25T13:18:47.345" v="741"/>
      <pc:docMkLst>
        <pc:docMk/>
      </pc:docMkLst>
      <pc:sldChg chg="modSp">
        <pc:chgData name="Manish Kumar Agarwal" userId="d61eeec9-2078-40a5-b388-8f0e32cbe8dd" providerId="ADAL" clId="{3E45F843-F302-4D70-A4A1-36ABC4AE3A40}" dt="2022-09-24T15:34:22.893" v="7" actId="313"/>
        <pc:sldMkLst>
          <pc:docMk/>
          <pc:sldMk cId="0" sldId="257"/>
        </pc:sldMkLst>
        <pc:spChg chg="mod">
          <ac:chgData name="Manish Kumar Agarwal" userId="d61eeec9-2078-40a5-b388-8f0e32cbe8dd" providerId="ADAL" clId="{3E45F843-F302-4D70-A4A1-36ABC4AE3A40}" dt="2022-09-24T15:34:22.893" v="7" actId="313"/>
          <ac:spMkLst>
            <pc:docMk/>
            <pc:sldMk cId="0" sldId="257"/>
            <ac:spMk id="117" creationId="{00000000-0000-0000-0000-000000000000}"/>
          </ac:spMkLst>
        </pc:spChg>
      </pc:sldChg>
      <pc:sldChg chg="ord">
        <pc:chgData name="Manish Kumar Agarwal" userId="d61eeec9-2078-40a5-b388-8f0e32cbe8dd" providerId="ADAL" clId="{3E45F843-F302-4D70-A4A1-36ABC4AE3A40}" dt="2022-09-25T04:19:24.363" v="709"/>
        <pc:sldMkLst>
          <pc:docMk/>
          <pc:sldMk cId="0" sldId="268"/>
        </pc:sldMkLst>
      </pc:sldChg>
      <pc:sldChg chg="modSp ord">
        <pc:chgData name="Manish Kumar Agarwal" userId="d61eeec9-2078-40a5-b388-8f0e32cbe8dd" providerId="ADAL" clId="{3E45F843-F302-4D70-A4A1-36ABC4AE3A40}" dt="2022-09-25T04:19:35.073" v="711"/>
        <pc:sldMkLst>
          <pc:docMk/>
          <pc:sldMk cId="0" sldId="270"/>
        </pc:sldMkLst>
        <pc:spChg chg="mod">
          <ac:chgData name="Manish Kumar Agarwal" userId="d61eeec9-2078-40a5-b388-8f0e32cbe8dd" providerId="ADAL" clId="{3E45F843-F302-4D70-A4A1-36ABC4AE3A40}" dt="2022-09-25T04:19:01.892" v="693" actId="20577"/>
          <ac:spMkLst>
            <pc:docMk/>
            <pc:sldMk cId="0" sldId="270"/>
            <ac:spMk id="299" creationId="{00000000-0000-0000-0000-000000000000}"/>
          </ac:spMkLst>
        </pc:spChg>
        <pc:spChg chg="mod">
          <ac:chgData name="Manish Kumar Agarwal" userId="d61eeec9-2078-40a5-b388-8f0e32cbe8dd" providerId="ADAL" clId="{3E45F843-F302-4D70-A4A1-36ABC4AE3A40}" dt="2022-09-25T04:19:14.732" v="707" actId="20577"/>
          <ac:spMkLst>
            <pc:docMk/>
            <pc:sldMk cId="0" sldId="270"/>
            <ac:spMk id="302" creationId="{00000000-0000-0000-0000-000000000000}"/>
          </ac:spMkLst>
        </pc:spChg>
      </pc:sldChg>
      <pc:sldChg chg="ord">
        <pc:chgData name="Manish Kumar Agarwal" userId="d61eeec9-2078-40a5-b388-8f0e32cbe8dd" providerId="ADAL" clId="{3E45F843-F302-4D70-A4A1-36ABC4AE3A40}" dt="2022-09-25T13:18:47.345" v="741"/>
        <pc:sldMkLst>
          <pc:docMk/>
          <pc:sldMk cId="2423766931" sldId="271"/>
        </pc:sldMkLst>
      </pc:sldChg>
      <pc:sldChg chg="modSp">
        <pc:chgData name="Manish Kumar Agarwal" userId="d61eeec9-2078-40a5-b388-8f0e32cbe8dd" providerId="ADAL" clId="{3E45F843-F302-4D70-A4A1-36ABC4AE3A40}" dt="2022-09-25T13:18:20.147" v="740" actId="33524"/>
        <pc:sldMkLst>
          <pc:docMk/>
          <pc:sldMk cId="0" sldId="277"/>
        </pc:sldMkLst>
        <pc:spChg chg="mod">
          <ac:chgData name="Manish Kumar Agarwal" userId="d61eeec9-2078-40a5-b388-8f0e32cbe8dd" providerId="ADAL" clId="{3E45F843-F302-4D70-A4A1-36ABC4AE3A40}" dt="2022-09-25T13:18:20.147" v="740" actId="33524"/>
          <ac:spMkLst>
            <pc:docMk/>
            <pc:sldMk cId="0" sldId="277"/>
            <ac:spMk id="488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55:23.517" v="78" actId="20577"/>
        <pc:sldMkLst>
          <pc:docMk/>
          <pc:sldMk cId="0" sldId="280"/>
        </pc:sldMkLst>
        <pc:spChg chg="mod">
          <ac:chgData name="Manish Kumar Agarwal" userId="d61eeec9-2078-40a5-b388-8f0e32cbe8dd" providerId="ADAL" clId="{3E45F843-F302-4D70-A4A1-36ABC4AE3A40}" dt="2022-09-24T15:55:23.517" v="78" actId="20577"/>
          <ac:spMkLst>
            <pc:docMk/>
            <pc:sldMk cId="0" sldId="280"/>
            <ac:spMk id="594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58:38.745" v="112" actId="313"/>
        <pc:sldMkLst>
          <pc:docMk/>
          <pc:sldMk cId="0" sldId="285"/>
        </pc:sldMkLst>
        <pc:spChg chg="mod">
          <ac:chgData name="Manish Kumar Agarwal" userId="d61eeec9-2078-40a5-b388-8f0e32cbe8dd" providerId="ADAL" clId="{3E45F843-F302-4D70-A4A1-36ABC4AE3A40}" dt="2022-09-24T15:58:38.745" v="112" actId="313"/>
          <ac:spMkLst>
            <pc:docMk/>
            <pc:sldMk cId="0" sldId="285"/>
            <ac:spMk id="637" creationId="{00000000-0000-0000-0000-000000000000}"/>
          </ac:spMkLst>
        </pc:spChg>
      </pc:sldChg>
      <pc:sldChg chg="modSp">
        <pc:chgData name="Manish Kumar Agarwal" userId="d61eeec9-2078-40a5-b388-8f0e32cbe8dd" providerId="ADAL" clId="{3E45F843-F302-4D70-A4A1-36ABC4AE3A40}" dt="2022-09-24T15:56:10.504" v="111" actId="207"/>
        <pc:sldMkLst>
          <pc:docMk/>
          <pc:sldMk cId="0" sldId="287"/>
        </pc:sldMkLst>
        <pc:spChg chg="mod">
          <ac:chgData name="Manish Kumar Agarwal" userId="d61eeec9-2078-40a5-b388-8f0e32cbe8dd" providerId="ADAL" clId="{3E45F843-F302-4D70-A4A1-36ABC4AE3A40}" dt="2022-09-24T15:56:10.504" v="111" actId="207"/>
          <ac:spMkLst>
            <pc:docMk/>
            <pc:sldMk cId="0" sldId="287"/>
            <ac:spMk id="650" creationId="{00000000-0000-0000-0000-000000000000}"/>
          </ac:spMkLst>
        </pc:spChg>
      </pc:sldChg>
      <pc:sldChg chg="addSp modSp">
        <pc:chgData name="Manish Kumar Agarwal" userId="d61eeec9-2078-40a5-b388-8f0e32cbe8dd" providerId="ADAL" clId="{3E45F843-F302-4D70-A4A1-36ABC4AE3A40}" dt="2022-09-24T14:36:09.890" v="6" actId="1076"/>
        <pc:sldMkLst>
          <pc:docMk/>
          <pc:sldMk cId="719043753" sldId="290"/>
        </pc:sldMkLst>
        <pc:spChg chg="add mod">
          <ac:chgData name="Manish Kumar Agarwal" userId="d61eeec9-2078-40a5-b388-8f0e32cbe8dd" providerId="ADAL" clId="{3E45F843-F302-4D70-A4A1-36ABC4AE3A40}" dt="2022-09-24T14:36:09.890" v="6" actId="1076"/>
          <ac:spMkLst>
            <pc:docMk/>
            <pc:sldMk cId="719043753" sldId="290"/>
            <ac:spMk id="4" creationId="{DAC45B34-14FF-4FE2-99C1-D906D9E8D98D}"/>
          </ac:spMkLst>
        </pc:spChg>
      </pc:sldChg>
      <pc:sldChg chg="modSp">
        <pc:chgData name="Manish Kumar Agarwal" userId="d61eeec9-2078-40a5-b388-8f0e32cbe8dd" providerId="ADAL" clId="{3E45F843-F302-4D70-A4A1-36ABC4AE3A40}" dt="2022-09-24T15:54:38.203" v="22" actId="313"/>
        <pc:sldMkLst>
          <pc:docMk/>
          <pc:sldMk cId="3510863577" sldId="294"/>
        </pc:sldMkLst>
        <pc:spChg chg="mod">
          <ac:chgData name="Manish Kumar Agarwal" userId="d61eeec9-2078-40a5-b388-8f0e32cbe8dd" providerId="ADAL" clId="{3E45F843-F302-4D70-A4A1-36ABC4AE3A40}" dt="2022-09-24T15:54:38.203" v="22" actId="313"/>
          <ac:spMkLst>
            <pc:docMk/>
            <pc:sldMk cId="3510863577" sldId="294"/>
            <ac:spMk id="3" creationId="{07B37273-2C82-4FDF-AC3D-794FEBD67D02}"/>
          </ac:spMkLst>
        </pc:spChg>
      </pc:sldChg>
      <pc:sldChg chg="modNotesTx">
        <pc:chgData name="Manish Kumar Agarwal" userId="d61eeec9-2078-40a5-b388-8f0e32cbe8dd" providerId="ADAL" clId="{3E45F843-F302-4D70-A4A1-36ABC4AE3A40}" dt="2022-09-25T03:41:27.249" v="664" actId="20577"/>
        <pc:sldMkLst>
          <pc:docMk/>
          <pc:sldMk cId="0" sldId="296"/>
        </pc:sldMkLst>
      </pc:sldChg>
      <pc:sldChg chg="modSp">
        <pc:chgData name="Manish Kumar Agarwal" userId="d61eeec9-2078-40a5-b388-8f0e32cbe8dd" providerId="ADAL" clId="{3E45F843-F302-4D70-A4A1-36ABC4AE3A40}" dt="2022-09-24T15:53:07.920" v="21" actId="313"/>
        <pc:sldMkLst>
          <pc:docMk/>
          <pc:sldMk cId="0" sldId="297"/>
        </pc:sldMkLst>
        <pc:spChg chg="mod">
          <ac:chgData name="Manish Kumar Agarwal" userId="d61eeec9-2078-40a5-b388-8f0e32cbe8dd" providerId="ADAL" clId="{3E45F843-F302-4D70-A4A1-36ABC4AE3A40}" dt="2022-09-24T15:53:07.920" v="21" actId="313"/>
          <ac:spMkLst>
            <pc:docMk/>
            <pc:sldMk cId="0" sldId="297"/>
            <ac:spMk id="623" creationId="{00000000-0000-0000-0000-000000000000}"/>
          </ac:spMkLst>
        </pc:spChg>
      </pc:sldChg>
      <pc:sldChg chg="modSp new add">
        <pc:chgData name="Manish Kumar Agarwal" userId="d61eeec9-2078-40a5-b388-8f0e32cbe8dd" providerId="ADAL" clId="{3E45F843-F302-4D70-A4A1-36ABC4AE3A40}" dt="2022-09-25T03:22:06.528" v="627" actId="20577"/>
        <pc:sldMkLst>
          <pc:docMk/>
          <pc:sldMk cId="1059798279" sldId="300"/>
        </pc:sldMkLst>
        <pc:spChg chg="mod">
          <ac:chgData name="Manish Kumar Agarwal" userId="d61eeec9-2078-40a5-b388-8f0e32cbe8dd" providerId="ADAL" clId="{3E45F843-F302-4D70-A4A1-36ABC4AE3A40}" dt="2022-09-25T03:19:15.134" v="130" actId="313"/>
          <ac:spMkLst>
            <pc:docMk/>
            <pc:sldMk cId="1059798279" sldId="300"/>
            <ac:spMk id="2" creationId="{C85F9F39-E442-4060-8BF8-87B3D6D5C469}"/>
          </ac:spMkLst>
        </pc:spChg>
        <pc:spChg chg="mod">
          <ac:chgData name="Manish Kumar Agarwal" userId="d61eeec9-2078-40a5-b388-8f0e32cbe8dd" providerId="ADAL" clId="{3E45F843-F302-4D70-A4A1-36ABC4AE3A40}" dt="2022-09-25T03:22:06.528" v="627" actId="20577"/>
          <ac:spMkLst>
            <pc:docMk/>
            <pc:sldMk cId="1059798279" sldId="300"/>
            <ac:spMk id="3" creationId="{752E0EF4-EFA8-4D57-9A34-905C0617B759}"/>
          </ac:spMkLst>
        </pc:spChg>
      </pc:sldChg>
      <pc:sldChg chg="new add del">
        <pc:chgData name="Manish Kumar Agarwal" userId="d61eeec9-2078-40a5-b388-8f0e32cbe8dd" providerId="ADAL" clId="{3E45F843-F302-4D70-A4A1-36ABC4AE3A40}" dt="2022-09-24T14:35:44.913" v="2" actId="47"/>
        <pc:sldMkLst>
          <pc:docMk/>
          <pc:sldMk cId="1587153754" sldId="300"/>
        </pc:sldMkLst>
      </pc:sldChg>
      <pc:sldChg chg="addSp delSp modSp new add">
        <pc:chgData name="Manish Kumar Agarwal" userId="d61eeec9-2078-40a5-b388-8f0e32cbe8dd" providerId="ADAL" clId="{3E45F843-F302-4D70-A4A1-36ABC4AE3A40}" dt="2022-09-25T03:35:55.540" v="657" actId="1076"/>
        <pc:sldMkLst>
          <pc:docMk/>
          <pc:sldMk cId="3512036817" sldId="301"/>
        </pc:sldMkLst>
        <pc:spChg chg="mod">
          <ac:chgData name="Manish Kumar Agarwal" userId="d61eeec9-2078-40a5-b388-8f0e32cbe8dd" providerId="ADAL" clId="{3E45F843-F302-4D70-A4A1-36ABC4AE3A40}" dt="2022-09-25T03:26:41.840" v="634" actId="20577"/>
          <ac:spMkLst>
            <pc:docMk/>
            <pc:sldMk cId="3512036817" sldId="301"/>
            <ac:spMk id="2" creationId="{9FE9EE77-4D6B-4165-8878-23FC24BD412C}"/>
          </ac:spMkLst>
        </pc:spChg>
        <pc:spChg chg="del">
          <ac:chgData name="Manish Kumar Agarwal" userId="d61eeec9-2078-40a5-b388-8f0e32cbe8dd" providerId="ADAL" clId="{3E45F843-F302-4D70-A4A1-36ABC4AE3A40}" dt="2022-09-25T03:28:28.171" v="640" actId="478"/>
          <ac:spMkLst>
            <pc:docMk/>
            <pc:sldMk cId="3512036817" sldId="301"/>
            <ac:spMk id="3" creationId="{962A27C6-87BC-47EE-A637-D36A6B6605A7}"/>
          </ac:spMkLst>
        </pc:spChg>
        <pc:picChg chg="add del mod">
          <ac:chgData name="Manish Kumar Agarwal" userId="d61eeec9-2078-40a5-b388-8f0e32cbe8dd" providerId="ADAL" clId="{3E45F843-F302-4D70-A4A1-36ABC4AE3A40}" dt="2022-09-25T03:27:16.702" v="638" actId="478"/>
          <ac:picMkLst>
            <pc:docMk/>
            <pc:sldMk cId="3512036817" sldId="301"/>
            <ac:picMk id="1026" creationId="{0A657FF2-B159-4747-B0EE-962506371E49}"/>
          </ac:picMkLst>
        </pc:picChg>
        <pc:picChg chg="add del">
          <ac:chgData name="Manish Kumar Agarwal" userId="d61eeec9-2078-40a5-b388-8f0e32cbe8dd" providerId="ADAL" clId="{3E45F843-F302-4D70-A4A1-36ABC4AE3A40}" dt="2022-09-25T03:27:16.702" v="638" actId="478"/>
          <ac:picMkLst>
            <pc:docMk/>
            <pc:sldMk cId="3512036817" sldId="301"/>
            <ac:picMk id="1028" creationId="{A6C95373-D37E-4DE3-A9A8-0AC753A5CDCF}"/>
          </ac:picMkLst>
        </pc:picChg>
        <pc:picChg chg="add mod">
          <ac:chgData name="Manish Kumar Agarwal" userId="d61eeec9-2078-40a5-b388-8f0e32cbe8dd" providerId="ADAL" clId="{3E45F843-F302-4D70-A4A1-36ABC4AE3A40}" dt="2022-09-25T03:35:55.540" v="657" actId="1076"/>
          <ac:picMkLst>
            <pc:docMk/>
            <pc:sldMk cId="3512036817" sldId="301"/>
            <ac:picMk id="1030" creationId="{A6492277-2603-4B31-AE99-2E5933F8269F}"/>
          </ac:picMkLst>
        </pc:picChg>
        <pc:picChg chg="add mod">
          <ac:chgData name="Manish Kumar Agarwal" userId="d61eeec9-2078-40a5-b388-8f0e32cbe8dd" providerId="ADAL" clId="{3E45F843-F302-4D70-A4A1-36ABC4AE3A40}" dt="2022-09-25T03:35:50.107" v="654" actId="1076"/>
          <ac:picMkLst>
            <pc:docMk/>
            <pc:sldMk cId="3512036817" sldId="301"/>
            <ac:picMk id="1032" creationId="{C1397E11-B51F-4E63-900E-4E482037ECBD}"/>
          </ac:picMkLst>
        </pc:picChg>
        <pc:picChg chg="add mod">
          <ac:chgData name="Manish Kumar Agarwal" userId="d61eeec9-2078-40a5-b388-8f0e32cbe8dd" providerId="ADAL" clId="{3E45F843-F302-4D70-A4A1-36ABC4AE3A40}" dt="2022-09-25T03:35:53.626" v="656" actId="1076"/>
          <ac:picMkLst>
            <pc:docMk/>
            <pc:sldMk cId="3512036817" sldId="301"/>
            <ac:picMk id="1034" creationId="{D08F8AA7-2C95-4951-B499-E0C8340C162A}"/>
          </ac:picMkLst>
        </pc:picChg>
      </pc:sldChg>
      <pc:sldChg chg="addSp delSp modSp new add">
        <pc:chgData name="Manish Kumar Agarwal" userId="d61eeec9-2078-40a5-b388-8f0e32cbe8dd" providerId="ADAL" clId="{3E45F843-F302-4D70-A4A1-36ABC4AE3A40}" dt="2022-09-25T09:30:53.280" v="739" actId="478"/>
        <pc:sldMkLst>
          <pc:docMk/>
          <pc:sldMk cId="2427967487" sldId="302"/>
        </pc:sldMkLst>
        <pc:spChg chg="mod">
          <ac:chgData name="Manish Kumar Agarwal" userId="d61eeec9-2078-40a5-b388-8f0e32cbe8dd" providerId="ADAL" clId="{3E45F843-F302-4D70-A4A1-36ABC4AE3A40}" dt="2022-09-25T09:30:49.507" v="738" actId="20577"/>
          <ac:spMkLst>
            <pc:docMk/>
            <pc:sldMk cId="2427967487" sldId="302"/>
            <ac:spMk id="2" creationId="{71E12368-EF31-449A-B4AD-7828E3B7AFFA}"/>
          </ac:spMkLst>
        </pc:spChg>
        <pc:spChg chg="del">
          <ac:chgData name="Manish Kumar Agarwal" userId="d61eeec9-2078-40a5-b388-8f0e32cbe8dd" providerId="ADAL" clId="{3E45F843-F302-4D70-A4A1-36ABC4AE3A40}" dt="2022-09-25T09:30:53.280" v="739" actId="478"/>
          <ac:spMkLst>
            <pc:docMk/>
            <pc:sldMk cId="2427967487" sldId="302"/>
            <ac:spMk id="3" creationId="{9350E23A-2122-4D0F-BFA6-28BA56BD2E3E}"/>
          </ac:spMkLst>
        </pc:spChg>
        <pc:picChg chg="add mod">
          <ac:chgData name="Manish Kumar Agarwal" userId="d61eeec9-2078-40a5-b388-8f0e32cbe8dd" providerId="ADAL" clId="{3E45F843-F302-4D70-A4A1-36ABC4AE3A40}" dt="2022-09-25T09:30:41.554" v="724" actId="14100"/>
          <ac:picMkLst>
            <pc:docMk/>
            <pc:sldMk cId="2427967487" sldId="302"/>
            <ac:picMk id="1026" creationId="{1A451682-D5CC-4404-97E8-14C04F74DF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08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9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@ 1:36 , Stop 2: 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0:19</a:t>
            </a:r>
            <a:endParaRPr dirty="0"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hyperlink" Target="mailto:mlgeeksinfo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BOesZCoqc&amp;list=PL0-GT3co4r2y2YErbmuJw2L5tW4Ew2O5B" TargetMode="External"/><Relationship Id="rId2" Type="http://schemas.openxmlformats.org/officeDocument/2006/relationships/hyperlink" Target="https://www.youtube.com/watch?v=qBigTkBLU6g&amp;list=PLblh5JKOoLUK0FLuzwntyYI10UQFUhsY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sB052Pz0sQ&amp;list=PLtBw6njQRU-rwp5__7C0oIVt26ZgjG9NI" TargetMode="External"/><Relationship Id="rId5" Type="http://schemas.openxmlformats.org/officeDocument/2006/relationships/hyperlink" Target="https://www.youtube.com/watch?v=MrLPzBxG95I&amp;list=PLl8OlHZGYOQ7bkVbuRthEsaLr7bONzbXS" TargetMode="External"/><Relationship Id="rId4" Type="http://schemas.openxmlformats.org/officeDocument/2006/relationships/hyperlink" Target="https://www.youtube.com/watch?v=Gv9_4yMHFhI&amp;list=PLblh5JKOoLUICTaGLRoHQDuF_7q2GfuJ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Geeks/MasterClas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lgeeksinfo@gmail.com" TargetMode="External"/><Relationship Id="rId5" Type="http://schemas.openxmlformats.org/officeDocument/2006/relationships/hyperlink" Target="https://www.linkedin.com/in/ml-geeks-844334251/" TargetMode="External"/><Relationship Id="rId4" Type="http://schemas.openxmlformats.org/officeDocument/2006/relationships/hyperlink" Target="https://www.linkedin.com/posts/ml-geeks-844334251_mlabrmasterclass-ml-activity-6978934955519201280-80cu?utm_source=share&amp;utm_medium=member_deskto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ablemachine.withgoogle.com/v1/" TargetMode="External"/><Relationship Id="rId3" Type="http://schemas.openxmlformats.org/officeDocument/2006/relationships/hyperlink" Target="https://www.youtube.com/watch?v=7sB052Pz0sQ&amp;list=PLtBw6njQRU-rwp5__7C0oIVt26ZgjG9NI" TargetMode="External"/><Relationship Id="rId7" Type="http://schemas.openxmlformats.org/officeDocument/2006/relationships/hyperlink" Target="https://www.youtube.com/watch?v=LY7x2Ihqjm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7sB052Pz0s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5897880" y="2299885"/>
            <a:ext cx="5482703" cy="306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dirty="0">
                <a:solidFill>
                  <a:schemeClr val="lt2"/>
                </a:solidFill>
              </a:rPr>
              <a:t>Applied Machine Learning</a:t>
            </a:r>
            <a:endParaRPr sz="80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7707064" y="359762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 dirty="0">
                <a:solidFill>
                  <a:schemeClr val="lt2"/>
                </a:solidFill>
              </a:rPr>
              <a:t>Master Class (Sep 2022)</a:t>
            </a:r>
            <a:endParaRPr dirty="0"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7034" y="1756467"/>
            <a:ext cx="6636091" cy="25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E62FC9-0B08-4E1E-82BC-38917A6F5629}"/>
              </a:ext>
            </a:extLst>
          </p:cNvPr>
          <p:cNvSpPr/>
          <p:nvPr/>
        </p:nvSpPr>
        <p:spPr>
          <a:xfrm>
            <a:off x="838200" y="5101533"/>
            <a:ext cx="1099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C000"/>
                </a:solidFill>
                <a:latin typeface="Helvetica Neue"/>
              </a:rPr>
              <a:t>A computer program is said to </a:t>
            </a:r>
            <a:r>
              <a:rPr lang="en-US" sz="1800" b="1" dirty="0">
                <a:solidFill>
                  <a:srgbClr val="FFC000"/>
                </a:solidFill>
                <a:latin typeface="Helvetica Neue"/>
              </a:rPr>
              <a:t>learn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from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with respect to some class of tasks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 and performance measure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if its performance at tasks in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T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as measured by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P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, improves with experience </a:t>
            </a:r>
            <a:r>
              <a:rPr lang="en-US" sz="1800" i="1" dirty="0">
                <a:solidFill>
                  <a:srgbClr val="FFC000"/>
                </a:solidFill>
                <a:latin typeface="Helvetica Neue"/>
              </a:rPr>
              <a:t>E</a:t>
            </a:r>
            <a:r>
              <a:rPr lang="en-US" sz="1800" dirty="0">
                <a:solidFill>
                  <a:srgbClr val="FFC000"/>
                </a:solidFill>
                <a:latin typeface="Helvetica Neue"/>
              </a:rPr>
              <a:t>.</a:t>
            </a:r>
            <a:endParaRPr lang="en-US" sz="1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767178" y="1758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dirty="0"/>
              <a:t>Machine Learning types : Based on amount of </a:t>
            </a:r>
            <a:r>
              <a:rPr lang="en-US" sz="2800" u="sng" dirty="0"/>
              <a:t>supervision needed </a:t>
            </a:r>
            <a:endParaRPr dirty="0"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Supervised - Classification Vs Regression</a:t>
            </a:r>
            <a:endParaRPr dirty="0"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o/p</a:t>
              </a:r>
              <a:endParaRPr dirty="0"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100s or 1000s of input column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Model performance will be slow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Highly dimensionality data cannot be visualized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Eg: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MNIST data set is ~ 784 dimension( 28  X 28)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 dirty="0"/>
              <a:t>T-SNE </a:t>
            </a:r>
            <a:r>
              <a:rPr lang="en-US" dirty="0"/>
              <a:t>helps to reduce the dimension to 3 dimension which can now be visualized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dirty="0"/>
              <a:t>Unsupervised learning – </a:t>
            </a:r>
            <a:r>
              <a:rPr lang="en-US" sz="3600" dirty="0">
                <a:highlight>
                  <a:srgbClr val="FF00FF"/>
                </a:highlight>
              </a:rPr>
              <a:t>Association rule-based learning </a:t>
            </a:r>
            <a:endParaRPr dirty="0"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Eg: Amazon recommendation of related products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Looks at the bills and identify patterns and may be place these items together or provide discounts together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Interesting case study: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 dirty="0"/>
              <a:t>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 </a:t>
            </a:r>
            <a:endParaRPr dirty="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0333609" y="4625266"/>
            <a:ext cx="1020192" cy="851546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n-US" dirty="0"/>
              <a:t>Applications &amp; Future of machine learning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Types of machine learning </a:t>
            </a:r>
            <a:endParaRPr dirty="0"/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regression model </a:t>
            </a:r>
            <a:endParaRPr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642415"/>
              </a:buClr>
              <a:buSzPts val="2400"/>
            </a:pPr>
            <a:r>
              <a:rPr lang="en-US" dirty="0">
                <a:solidFill>
                  <a:srgbClr val="642415"/>
                </a:solidFill>
                <a:highlight>
                  <a:srgbClr val="FFFF00"/>
                </a:highlight>
              </a:rPr>
              <a:t>Build a simple CNN image detection model  </a:t>
            </a:r>
            <a:endParaRPr lang="en-US" dirty="0">
              <a:highlight>
                <a:srgbClr val="FFFF00"/>
              </a:highlight>
            </a:endParaRPr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lang="en-US" dirty="0"/>
          </a:p>
          <a:p>
            <a:pPr marL="228600" indent="-228600">
              <a:spcBef>
                <a:spcPts val="500"/>
              </a:spcBef>
              <a:buClr>
                <a:srgbClr val="FFC000"/>
              </a:buClr>
              <a:buSzPts val="2400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What you should know to learn machine learning 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Free resources ( you tube playlist, Books, GitHub profiles, Podcast ) </a:t>
            </a:r>
            <a:endParaRPr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Brain Twister (Interesting quiz)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MLGeeks</a:t>
            </a:r>
            <a:r>
              <a:rPr lang="en-US" dirty="0"/>
              <a:t> can help with you ML journey</a:t>
            </a:r>
            <a:endParaRPr dirty="0"/>
          </a:p>
          <a:p>
            <a:pPr marL="685800" lvl="1" indent="-228600">
              <a:buSzPts val="2000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02359"/>
              <a:gd name="adj2" fmla="val 30389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5540" y="4719215"/>
            <a:ext cx="515881" cy="5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6039" y="5231464"/>
            <a:ext cx="1119747" cy="2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376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Brain-twister</a:t>
            </a:r>
            <a:endParaRPr dirty="0"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much will it rain today 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Will it rain today 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Classification ? Regression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8;p17">
            <a:extLst>
              <a:ext uri="{FF2B5EF4-FFF2-40B4-BE49-F238E27FC236}">
                <a16:creationId xmlns:a16="http://schemas.microsoft.com/office/drawing/2014/main" id="{6A4EE8EC-BA4D-4CF5-9307-7587222D7B13}"/>
              </a:ext>
            </a:extLst>
          </p:cNvPr>
          <p:cNvSpPr txBox="1">
            <a:spLocks/>
          </p:cNvSpPr>
          <p:nvPr/>
        </p:nvSpPr>
        <p:spPr>
          <a:xfrm>
            <a:off x="2343145" y="4405945"/>
            <a:ext cx="7084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>
                <a:solidFill>
                  <a:srgbClr val="FFC000"/>
                </a:solidFill>
              </a:rPr>
              <a:t> ? </a:t>
            </a:r>
            <a:r>
              <a:rPr lang="en-US" dirty="0"/>
              <a:t>Any other quick question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8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Pre-requisite: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Google Collab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Or Jupyter notebook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22" y="3235911"/>
            <a:ext cx="471578" cy="38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3CA-A5D9-46AF-8325-2C87793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pic>
        <p:nvPicPr>
          <p:cNvPr id="1026" name="Picture 2" descr="Most Hilarious Jokes &amp; Videos on Statistics and Data Science">
            <a:extLst>
              <a:ext uri="{FF2B5EF4-FFF2-40B4-BE49-F238E27FC236}">
                <a16:creationId xmlns:a16="http://schemas.microsoft.com/office/drawing/2014/main" id="{5FEDBB95-0661-4A54-8E50-AE7A4A7A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90398"/>
            <a:ext cx="7143750" cy="457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45B34-14FF-4FE2-99C1-D906D9E8D98D}"/>
              </a:ext>
            </a:extLst>
          </p:cNvPr>
          <p:cNvSpPr/>
          <p:nvPr/>
        </p:nvSpPr>
        <p:spPr>
          <a:xfrm>
            <a:off x="1301553" y="5606832"/>
            <a:ext cx="6114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https://github.com/MLGeeks/MasterClass/tree/main/CNN_Image_detection</a:t>
            </a:r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7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keep you line on mute, you can ask questions over chat and our coordinator will pick them up in QnA slot </a:t>
            </a:r>
          </a:p>
          <a:p>
            <a:r>
              <a:rPr lang="en-US" dirty="0"/>
              <a:t>Please keep your videos off, will save network bandwidth </a:t>
            </a:r>
          </a:p>
          <a:p>
            <a:r>
              <a:rPr lang="en-US" dirty="0"/>
              <a:t>If any of your question is unanswered, please ask them after the session, another 15 min is dedicated for QnA </a:t>
            </a:r>
          </a:p>
          <a:p>
            <a:r>
              <a:rPr lang="en-US" dirty="0"/>
              <a:t>For anything else please send a note to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mlgeeksinfo@gmail.com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GitHub link for ppt and jupyter notebooks available at :</a:t>
            </a:r>
          </a:p>
          <a:p>
            <a:pPr lvl="1"/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r>
              <a:rPr lang="en-US" dirty="0"/>
              <a:t>Please fill the survey before the end of master class:</a:t>
            </a:r>
          </a:p>
          <a:p>
            <a:pPr lvl="1"/>
            <a:r>
              <a:rPr lang="en-US" dirty="0"/>
              <a:t>https://tinyurl.com/mlclassurvey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If you want to learn ML or DS concepts on your own, then below the things to focus on: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Math's and Stats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Programming with Python 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Database and SQL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Data Analysis and simple Visualization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Unsupervised Machine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Advanced ML Concepts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TensorFlow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Deep Learning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NLP</a:t>
            </a:r>
            <a:endParaRPr dirty="0"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Productionizing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: Practice as much as you can . Kaggle is one of the best source to start from.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F6A-D194-4A79-9CF9-7367B7CA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(free)Learning Resources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971E6-90B8-4303-A3B4-ED75606F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62"/>
              </p:ext>
            </p:extLst>
          </p:nvPr>
        </p:nvGraphicFramePr>
        <p:xfrm>
          <a:off x="674370" y="1600200"/>
          <a:ext cx="10984230" cy="4171949"/>
        </p:xfrm>
        <a:graphic>
          <a:graphicData uri="http://schemas.openxmlformats.org/drawingml/2006/table">
            <a:tbl>
              <a:tblPr firstRow="1" bandRow="1">
                <a:tableStyleId>{2700AC82-4812-4F94-A9D7-0D25D6ABEBC7}</a:tableStyleId>
              </a:tblPr>
              <a:tblGrid>
                <a:gridCol w="5492115">
                  <a:extLst>
                    <a:ext uri="{9D8B030D-6E8A-4147-A177-3AD203B41FA5}">
                      <a16:colId xmlns:a16="http://schemas.microsoft.com/office/drawing/2014/main" val="1015046527"/>
                    </a:ext>
                  </a:extLst>
                </a:gridCol>
                <a:gridCol w="5492115">
                  <a:extLst>
                    <a:ext uri="{9D8B030D-6E8A-4147-A177-3AD203B41FA5}">
                      <a16:colId xmlns:a16="http://schemas.microsoft.com/office/drawing/2014/main" val="2964376145"/>
                    </a:ext>
                  </a:extLst>
                </a:gridCol>
              </a:tblGrid>
              <a:tr h="522389">
                <a:tc>
                  <a:txBody>
                    <a:bodyPr/>
                    <a:lstStyle/>
                    <a:p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04406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Statistics Fundamental(StatQuest)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Statquest-Youtube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31275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Essentials of Linear Algebra(3Blue1Brown)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3Blue1Brown-Youtube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53951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Basics of Machine Learning(StatQuest Youtube playlist)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StatQuest</a:t>
                      </a:r>
                      <a:r>
                        <a:rPr lang="en-US" dirty="0">
                          <a:hlinkClick r:id="rId4"/>
                        </a:rPr>
                        <a:t>-</a:t>
                      </a:r>
                      <a:r>
                        <a:rPr lang="en-US" dirty="0" err="1">
                          <a:hlinkClick r:id="rId4"/>
                        </a:rPr>
                        <a:t>Youtube</a:t>
                      </a:r>
                      <a:r>
                        <a:rPr lang="en-US" dirty="0">
                          <a:hlinkClick r:id="rId4"/>
                        </a:rPr>
                        <a:t>-ML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46659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Machine lecture by Prof. Kilian Weinberger(University of Cornell)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University of Cornell - YouTube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11972"/>
                  </a:ext>
                </a:extLst>
              </a:tr>
              <a:tr h="729912">
                <a:tc>
                  <a:txBody>
                    <a:bodyPr/>
                    <a:lstStyle/>
                    <a:p>
                      <a:r>
                        <a:rPr lang="en-US" dirty="0"/>
                        <a:t>Introduction to Deep Learning 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MIT </a:t>
                      </a:r>
                      <a:r>
                        <a:rPr lang="en-US" dirty="0" err="1">
                          <a:hlinkClick r:id="rId6"/>
                        </a:rPr>
                        <a:t>DeepLearning</a:t>
                      </a:r>
                      <a:r>
                        <a:rPr lang="en-US" dirty="0">
                          <a:hlinkClick r:id="rId6"/>
                        </a:rPr>
                        <a:t> - </a:t>
                      </a:r>
                      <a:r>
                        <a:rPr lang="en-US" dirty="0" err="1">
                          <a:hlinkClick r:id="rId6"/>
                        </a:rPr>
                        <a:t>YuoTube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9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98945-7AA8-4A6F-A96B-688D3A24C8DD}"/>
              </a:ext>
            </a:extLst>
          </p:cNvPr>
          <p:cNvSpPr txBox="1"/>
          <p:nvPr/>
        </p:nvSpPr>
        <p:spPr>
          <a:xfrm>
            <a:off x="4000500" y="592074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Watch out for MLGeeksGitHub Repo</a:t>
            </a:r>
          </a:p>
        </p:txBody>
      </p:sp>
    </p:spTree>
    <p:extLst>
      <p:ext uri="{BB962C8B-B14F-4D97-AF65-F5344CB8AC3E}">
        <p14:creationId xmlns:p14="http://schemas.microsoft.com/office/powerpoint/2010/main" val="359332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2368-EF31-449A-B4AD-7828E3B7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Models </a:t>
            </a:r>
          </a:p>
        </p:txBody>
      </p:sp>
      <p:pic>
        <p:nvPicPr>
          <p:cNvPr id="1026" name="Picture 2" descr="unsupervised machine learning algorithms list Online Sale, UP TO 60% OFF">
            <a:extLst>
              <a:ext uri="{FF2B5EF4-FFF2-40B4-BE49-F238E27FC236}">
                <a16:creationId xmlns:a16="http://schemas.microsoft.com/office/drawing/2014/main" id="{1A451682-D5CC-4404-97E8-14C04F74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1" y="1371599"/>
            <a:ext cx="6365558" cy="478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67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EE77-4D6B-4165-8878-23FC24B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1030" name="Picture 6" descr="Buy An Introduction to Statistical Learning: with Applications in R  (Springer Texts in Statistics) Book Online at Low Prices in India | An  Introduction to Statistical Learning: with Applications in R (Springer">
            <a:extLst>
              <a:ext uri="{FF2B5EF4-FFF2-40B4-BE49-F238E27FC236}">
                <a16:creationId xmlns:a16="http://schemas.microsoft.com/office/drawing/2014/main" id="{A6492277-2603-4B31-AE99-2E5933F8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986" y="1572305"/>
            <a:ext cx="2445067" cy="368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k Review: The Hundred-Page Machine Learning Book - The Data Generalist">
            <a:extLst>
              <a:ext uri="{FF2B5EF4-FFF2-40B4-BE49-F238E27FC236}">
                <a16:creationId xmlns:a16="http://schemas.microsoft.com/office/drawing/2014/main" id="{C1397E11-B51F-4E63-900E-4E482037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1" y="1734239"/>
            <a:ext cx="2922270" cy="35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s-On Machine Learning with Scikit-Learn, Keras, and TensorFlow:  Concepts, Tools, and Techniques to Build Intelligent Systems eBook : Géron,  Aurélien: Amazon.in: Kindle Store">
            <a:extLst>
              <a:ext uri="{FF2B5EF4-FFF2-40B4-BE49-F238E27FC236}">
                <a16:creationId xmlns:a16="http://schemas.microsoft.com/office/drawing/2014/main" id="{D08F8AA7-2C95-4951-B499-E0C8340C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1598052"/>
            <a:ext cx="2792730" cy="366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36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9F39-E442-4060-8BF8-87B3D6D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0EF4-EFA8-4D57-9A34-905C0617B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will it take for me to learn ML – Typically 6 – 12 month </a:t>
            </a:r>
          </a:p>
          <a:p>
            <a:r>
              <a:rPr lang="en-US" dirty="0"/>
              <a:t>How much time/week – Consistently 8-10 </a:t>
            </a:r>
            <a:r>
              <a:rPr lang="en-US" dirty="0" err="1"/>
              <a:t>hrs</a:t>
            </a:r>
            <a:r>
              <a:rPr lang="en-US" dirty="0"/>
              <a:t> </a:t>
            </a:r>
          </a:p>
          <a:p>
            <a:r>
              <a:rPr lang="en-US" dirty="0"/>
              <a:t>How much Math should I know: Not much, if you refresh basics on linear algebra, you should be good building models. </a:t>
            </a:r>
          </a:p>
          <a:p>
            <a:r>
              <a:rPr lang="en-US" dirty="0"/>
              <a:t>How much stats should I know : Not much, refresh your basics. Many python and ML libraries abstracts statistical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3040380" y="2907347"/>
            <a:ext cx="65379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buSzPts val="2800"/>
              <a:buNone/>
            </a:pPr>
            <a:r>
              <a:rPr lang="en-US" sz="3600" dirty="0"/>
              <a:t>https://tinyurl.com/mlclassurvey</a:t>
            </a:r>
            <a:endParaRPr sz="3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1443990" y="2751455"/>
            <a:ext cx="10515600" cy="232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4400" dirty="0"/>
              <a:t>https://tinyurl.com/mlbraintwister </a:t>
            </a:r>
            <a:endParaRPr sz="4400"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82880" y="365125"/>
            <a:ext cx="11170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000" dirty="0"/>
              <a:t>Lets start with some </a:t>
            </a:r>
            <a:r>
              <a:rPr lang="en-US" sz="4000" dirty="0">
                <a:solidFill>
                  <a:srgbClr val="FFC000"/>
                </a:solidFill>
              </a:rPr>
              <a:t>motivation </a:t>
            </a:r>
            <a:r>
              <a:rPr lang="en-US" sz="4000" dirty="0"/>
              <a:t>(while others join)</a:t>
            </a:r>
            <a:endParaRPr sz="4000" dirty="0"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51435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GitHub Link: 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>
                <a:hlinkClick r:id="rId3"/>
              </a:rPr>
              <a:t>https://github.com/MLGeeks/MasterClass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4"/>
              </a:rPr>
              <a:t>LinkedIn post</a:t>
            </a:r>
            <a:r>
              <a:rPr lang="en-US" dirty="0">
                <a:sym typeface="Wingdings" panose="05000000000000000000" pitchFamily="2" charset="2"/>
              </a:rPr>
              <a:t> (Like it,  if you enjoyed the session)</a:t>
            </a:r>
            <a:endParaRPr lang="en-US" dirty="0"/>
          </a:p>
          <a:p>
            <a:pPr marL="228600" indent="-228600">
              <a:buSzPts val="2800"/>
            </a:pPr>
            <a:r>
              <a:rPr lang="en-US" dirty="0">
                <a:hlinkClick r:id="rId5"/>
              </a:rPr>
              <a:t>LinkedIn Profile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For 3-month program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mlgeeksinfo@gmail.com</a:t>
            </a:r>
            <a:endParaRPr lang="en-US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The program is </a:t>
            </a:r>
            <a:r>
              <a:rPr lang="en-US" u="sng" dirty="0">
                <a:solidFill>
                  <a:srgbClr val="FFC000"/>
                </a:solidFill>
              </a:rPr>
              <a:t>absolutely FREE</a:t>
            </a:r>
            <a:endParaRPr dirty="0">
              <a:solidFill>
                <a:srgbClr val="FFC000"/>
              </a:solidFill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7111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Let's see some powerful examples:</a:t>
            </a:r>
          </a:p>
          <a:p>
            <a:pPr marL="685800" lvl="1" indent="-135255">
              <a:spcBef>
                <a:spcPts val="0"/>
              </a:spcBef>
              <a:buSzPct val="100000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dirty="0">
              <a:solidFill>
                <a:schemeClr val="bg1"/>
              </a:solidFill>
            </a:endParaRPr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982980" y="3563936"/>
            <a:ext cx="461772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D9234-0638-4783-ACEB-0DDD6033C809}"/>
              </a:ext>
            </a:extLst>
          </p:cNvPr>
          <p:cNvSpPr txBox="1"/>
          <p:nvPr/>
        </p:nvSpPr>
        <p:spPr>
          <a:xfrm>
            <a:off x="838200" y="5302247"/>
            <a:ext cx="7139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Try tit yourself: </a:t>
            </a:r>
          </a:p>
          <a:p>
            <a:r>
              <a:rPr lang="en-US" u="sng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https://teachablemachine.withgoogle.com/v1/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Future of Machine Learning</a:t>
            </a:r>
            <a:endParaRPr dirty="0"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673" y="3029169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55E863-ED78-4DDE-AA9D-F4F1FA884F96}">
  <ds:schemaRefs>
    <ds:schemaRef ds:uri="http://schemas.openxmlformats.org/package/2006/metadata/core-properties"/>
    <ds:schemaRef ds:uri="http://purl.org/dc/terms/"/>
    <ds:schemaRef ds:uri="http://purl.org/dc/dcmitype/"/>
    <ds:schemaRef ds:uri="cd61c925-776f-4a86-a5a3-80189300057c"/>
    <ds:schemaRef ds:uri="b08d0861-2a0b-4b16-bbde-53a01a52cdf3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1719</Words>
  <Application>Microsoft Office PowerPoint</Application>
  <PresentationFormat>Widescreen</PresentationFormat>
  <Paragraphs>355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Helvetica Neue</vt:lpstr>
      <vt:lpstr>Office Theme</vt:lpstr>
      <vt:lpstr>Applied Machine Learning</vt:lpstr>
      <vt:lpstr>Agenda</vt:lpstr>
      <vt:lpstr>Logistics </vt:lpstr>
      <vt:lpstr>Lets start with some motivation (while others join)</vt:lpstr>
      <vt:lpstr>Application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Machine Learning types : Based on amount of supervision needed </vt:lpstr>
      <vt:lpstr>Supervised Learning</vt:lpstr>
      <vt:lpstr>Supervised - Classification Vs Regression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rule-based learning </vt:lpstr>
      <vt:lpstr>ML types : Based on amount of supervision needed </vt:lpstr>
      <vt:lpstr>Side Topic: Data Types</vt:lpstr>
      <vt:lpstr>Reinforcement Learning</vt:lpstr>
      <vt:lpstr>Brain-twister</vt:lpstr>
      <vt:lpstr>Build a Simple Regression model </vt:lpstr>
      <vt:lpstr>Building Simple Regression model</vt:lpstr>
      <vt:lpstr>Beware!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(free)Learning Resources </vt:lpstr>
      <vt:lpstr>Different Models </vt:lpstr>
      <vt:lpstr>Books</vt:lpstr>
      <vt:lpstr>Other thoughts ?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2022-09-25T13:18:56Z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