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441" r:id="rId2"/>
    <p:sldId id="450" r:id="rId3"/>
    <p:sldId id="451" r:id="rId4"/>
    <p:sldId id="453" r:id="rId5"/>
    <p:sldId id="452" r:id="rId6"/>
    <p:sldId id="454" r:id="rId7"/>
    <p:sldId id="4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96327" autoAdjust="0"/>
  </p:normalViewPr>
  <p:slideViewPr>
    <p:cSldViewPr snapToGrid="0" showGuides="1">
      <p:cViewPr varScale="1">
        <p:scale>
          <a:sx n="123" d="100"/>
          <a:sy n="123" d="100"/>
        </p:scale>
        <p:origin x="320" y="176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18/09/2023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18/09/2023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18/09/2023</a:t>
            </a:fld>
            <a:endParaRPr lang="en-GB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18/09/2023</a:t>
            </a:fld>
            <a:endParaRPr lang="en-GB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18/09/2023</a:t>
            </a:fld>
            <a:endParaRPr lang="en-GB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>
                <a:solidFill>
                  <a:schemeClr val="tx1"/>
                </a:solidFill>
              </a:rPr>
              <a:t>User guide </a:t>
            </a:r>
            <a:r>
              <a:rPr lang="en-GB" sz="180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www.designguide.ku.dk/skabeloner/powerpoint/praesentationer/</a:t>
            </a:r>
            <a:endParaRPr lang="en-GB" sz="80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18/09/2023</a:t>
            </a:fld>
            <a:endParaRPr lang="en-GB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18/09/2023</a:t>
            </a:fld>
            <a:endParaRPr lang="en-GB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18/09/2023</a:t>
            </a:fld>
            <a:endParaRPr lang="en-GB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18/09/2023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18/09/2023</a:t>
            </a:fld>
            <a:endParaRPr lang="en-GB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ED5-267F-4B10-9875-AE0A138158F0}" type="datetime1">
              <a:rPr lang="en-GB" smtClean="0"/>
              <a:t>18/09/2023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1 Exercise Session</a:t>
            </a:r>
            <a:endParaRPr lang="en-GB" b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/>
              <a:t>Jacob Curran-Sebastian</a:t>
            </a:r>
          </a:p>
          <a:p>
            <a:endParaRPr lang="en-GB" b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056" y="1027290"/>
            <a:ext cx="4946649" cy="1345417"/>
          </a:xfrm>
        </p:spPr>
        <p:txBody>
          <a:bodyPr/>
          <a:lstStyle/>
          <a:p>
            <a:r>
              <a:rPr lang="en-GB" dirty="0"/>
              <a:t>Data Visualization and Storytelling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in 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haven’t already installed R and </a:t>
            </a:r>
            <a:r>
              <a:rPr lang="en-GB" dirty="0" err="1"/>
              <a:t>Rstudio</a:t>
            </a:r>
            <a:r>
              <a:rPr lang="en-GB" dirty="0"/>
              <a:t>, you need to do this first – follow the installation guide given in the folder ‘Day1’</a:t>
            </a:r>
          </a:p>
          <a:p>
            <a:endParaRPr lang="en-GB" dirty="0"/>
          </a:p>
          <a:p>
            <a:r>
              <a:rPr lang="en-GB" dirty="0"/>
              <a:t>We won’t stop you if you want to do these exercises in Python or another language!</a:t>
            </a:r>
          </a:p>
          <a:p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Rmarkdown</a:t>
            </a:r>
            <a:r>
              <a:rPr lang="en-GB" dirty="0"/>
              <a:t> file ‘day1_exercises.Rmd’, or you can open ‘day0_exercises.Rmd’ if you want to brush up on your R skills. </a:t>
            </a:r>
          </a:p>
          <a:p>
            <a:endParaRPr lang="en-GB" dirty="0"/>
          </a:p>
          <a:p>
            <a:r>
              <a:rPr lang="en-GB" dirty="0"/>
              <a:t>Set your working directory to the folder in which you are working.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0F33-965B-4006-BF25-D26E1C84904D}" type="datetime1">
              <a:rPr lang="en-GB" smtClean="0"/>
              <a:t>18/09/2023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7566-8776-2342-331B-41BD6D92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European Quality of Life Survey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6098-6B68-FDF9-753E-6B4CF1B6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One of the datasets we will be working with in this course is the European Quality of Life Survey. </a:t>
            </a:r>
          </a:p>
          <a:p>
            <a:endParaRPr lang="en-DK" dirty="0"/>
          </a:p>
          <a:p>
            <a:r>
              <a:rPr lang="en-DK" dirty="0"/>
              <a:t>This survey asks participants a range of questions about their quality of life, ranging from health to economic status and social integration. </a:t>
            </a:r>
          </a:p>
          <a:p>
            <a:endParaRPr lang="en-DK" dirty="0"/>
          </a:p>
          <a:p>
            <a:r>
              <a:rPr lang="en-DK" dirty="0"/>
              <a:t>The data that we have comes from two years of the survey, 2007 and 2011. </a:t>
            </a:r>
          </a:p>
          <a:p>
            <a:endParaRPr lang="en-DK" dirty="0"/>
          </a:p>
          <a:p>
            <a:r>
              <a:rPr lang="en-DK" dirty="0"/>
              <a:t>Information about the responses to the surveys can be found in the text file </a:t>
            </a:r>
            <a:r>
              <a:rPr lang="en-GB" dirty="0"/>
              <a:t>eqls_2007and2011_ukda_data_dictionary.rtf.</a:t>
            </a:r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E1C3-A1AE-F387-DBDF-C5471EF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EECC7-1EC5-3478-1582-A6DA1738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9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5DD4-23B6-5500-FDB3-D99EF7F9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7" name="Content Placeholder 6" descr="A screenshot of a table&#10;&#10;Description automatically generated">
            <a:extLst>
              <a:ext uri="{FF2B5EF4-FFF2-40B4-BE49-F238E27FC236}">
                <a16:creationId xmlns:a16="http://schemas.microsoft.com/office/drawing/2014/main" id="{E68244DD-03AE-0E9F-3EC3-67A6EB3DD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767" y="1628775"/>
            <a:ext cx="9594879" cy="467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8CE3-5A51-6C39-A530-AF312EB6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E36C-6AE5-9264-7A9D-783EBBF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1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7454-6A71-83DA-8A65-36CA96AA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00D3-63FA-3DE0-BD1C-F67E9DFF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Start working through the initial exercises in day1_exercises.rmd. Check that you can run the initial line by setting your working directory. </a:t>
            </a:r>
          </a:p>
          <a:p>
            <a:endParaRPr lang="en-DK" dirty="0"/>
          </a:p>
          <a:p>
            <a:r>
              <a:rPr lang="en-DK" dirty="0"/>
              <a:t>Then, load all of the libraries that you will be using for these exercises. Certainly we will be using ‘dplyr’ and ‘ggplot2’ – if you are familiar with any other packages and want to use these, go ahead! </a:t>
            </a:r>
          </a:p>
          <a:p>
            <a:endParaRPr lang="en-DK" dirty="0"/>
          </a:p>
          <a:p>
            <a:r>
              <a:rPr lang="en-DK" dirty="0"/>
              <a:t>Then, you can start working on the exercises in any order. Some have specific solutions, whereas others are more open-ended.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DF8A-F707-D0FC-03F6-239C4F01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A52BB-3802-1240-F389-C659F753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7454-6A71-83DA-8A65-36CA96AA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00D3-63FA-3DE0-BD1C-F67E9DFF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At the end of the week, we will ask people to present a figure that they are particularly happy with to the group. </a:t>
            </a:r>
          </a:p>
          <a:p>
            <a:endParaRPr lang="en-DK" dirty="0"/>
          </a:p>
          <a:p>
            <a:r>
              <a:rPr lang="en-DK" dirty="0"/>
              <a:t>This figure may look particularly nice, it may have required an interesting way of visualising the data, or it may tell an intriguing story. </a:t>
            </a:r>
          </a:p>
          <a:p>
            <a:endParaRPr lang="en-DK" dirty="0"/>
          </a:p>
          <a:p>
            <a:r>
              <a:rPr lang="en-DK" dirty="0"/>
              <a:t>Have a think about this as you go through the exercises – the EQLS may provide a good dataset to present visualisations from!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DF8A-F707-D0FC-03F6-239C4F01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A52BB-3802-1240-F389-C659F753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7454-6A71-83DA-8A65-36CA96AA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2" y="2844368"/>
            <a:ext cx="11012488" cy="863599"/>
          </a:xfrm>
        </p:spPr>
        <p:txBody>
          <a:bodyPr/>
          <a:lstStyle/>
          <a:p>
            <a:pPr algn="ctr"/>
            <a:r>
              <a:rPr lang="en-DK" dirty="0"/>
              <a:t>Over to you!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DF8A-F707-D0FC-03F6-239C4F01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18/09/2023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A52BB-3802-1240-F389-C659F753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92889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U_template" id="{FE4D25CE-7B12-0649-BE55-C0242C6E8644}" vid="{BCD1C05A-F3E9-6141-B7FE-8667AF305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Brugerdefineret design</Template>
  <TotalTime>3351</TotalTime>
  <Words>394</Words>
  <Application>Microsoft Macintosh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Microsoft New Tai Lue</vt:lpstr>
      <vt:lpstr>Brugerdefineret design</vt:lpstr>
      <vt:lpstr>PowerPoint Presentation</vt:lpstr>
      <vt:lpstr>Getting started in R </vt:lpstr>
      <vt:lpstr>European Quality of Life Survey Dataset</vt:lpstr>
      <vt:lpstr>PowerPoint Presentation</vt:lpstr>
      <vt:lpstr>Exercises</vt:lpstr>
      <vt:lpstr>Looking ahead</vt:lpstr>
      <vt:lpstr>Over to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Liam Curran-Sebastian</dc:creator>
  <cp:lastModifiedBy>Jacob Liam Curran-Sebastian</cp:lastModifiedBy>
  <cp:revision>2</cp:revision>
  <dcterms:created xsi:type="dcterms:W3CDTF">2023-09-15T08:25:43Z</dcterms:created>
  <dcterms:modified xsi:type="dcterms:W3CDTF">2023-09-18T15:57:57Z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  <property fmtid="{D5CDD505-2E9C-101B-9397-08002B2CF9AE}" pid="3" name="MSIP_Label_6a2630e2-1ac5-455e-8217-0156b1936a76_Enabled">
    <vt:lpwstr>true</vt:lpwstr>
  </property>
  <property fmtid="{D5CDD505-2E9C-101B-9397-08002B2CF9AE}" pid="4" name="MSIP_Label_6a2630e2-1ac5-455e-8217-0156b1936a76_SetDate">
    <vt:lpwstr>2023-03-21T20:16:36Z</vt:lpwstr>
  </property>
  <property fmtid="{D5CDD505-2E9C-101B-9397-08002B2CF9AE}" pid="5" name="MSIP_Label_6a2630e2-1ac5-455e-8217-0156b1936a76_Method">
    <vt:lpwstr>Standard</vt:lpwstr>
  </property>
  <property fmtid="{D5CDD505-2E9C-101B-9397-08002B2CF9AE}" pid="6" name="MSIP_Label_6a2630e2-1ac5-455e-8217-0156b1936a76_Name">
    <vt:lpwstr>Notclass</vt:lpwstr>
  </property>
  <property fmtid="{D5CDD505-2E9C-101B-9397-08002B2CF9AE}" pid="7" name="MSIP_Label_6a2630e2-1ac5-455e-8217-0156b1936a76_SiteId">
    <vt:lpwstr>a3927f91-cda1-4696-af89-8c9f1ceffa91</vt:lpwstr>
  </property>
  <property fmtid="{D5CDD505-2E9C-101B-9397-08002B2CF9AE}" pid="8" name="MSIP_Label_6a2630e2-1ac5-455e-8217-0156b1936a76_ActionId">
    <vt:lpwstr>84e8f902-8100-479b-a92c-d9ba7086e1fc</vt:lpwstr>
  </property>
  <property fmtid="{D5CDD505-2E9C-101B-9397-08002B2CF9AE}" pid="9" name="MSIP_Label_6a2630e2-1ac5-455e-8217-0156b1936a76_ContentBits">
    <vt:lpwstr>0</vt:lpwstr>
  </property>
</Properties>
</file>