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91" d="100"/>
          <a:sy n="91" d="100"/>
        </p:scale>
        <p:origin x="-10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0" i="0" u="none" baseline="0">
                <a:solidFill>
                  <a:srgbClr val="000000"/>
                </a:solidFill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0739" y="2432515"/>
            <a:ext cx="9242689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6000" b="1" i="0" u="none" baseline="0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Online Learning Platform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8932521" y="4944691"/>
            <a:ext cx="2029692" cy="42135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anchor="ctr">
            <a:normAutofit fontScale="85000" lnSpcReduction="10000"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Reporter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rot="8100000">
            <a:off x="10416331" y="5088352"/>
            <a:ext cx="137666" cy="137666"/>
          </a:xfrm>
          <a:prstGeom prst="halfFrame">
            <a:avLst>
              <a:gd name="adj1" fmla="val 11987"/>
              <a:gd name="adj2" fmla="val 1092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grpSp>
        <p:nvGrpSpPr>
          <p:cNvPr id="7" name="Group 7"/>
          <p:cNvGrpSpPr/>
          <p:nvPr/>
        </p:nvGrpSpPr>
        <p:grpSpPr>
          <a:xfrm rot="5400000">
            <a:off x="69971" y="79580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8" name="AutoShape 8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4241" y="-37210"/>
            <a:ext cx="12192003" cy="2769280"/>
          </a:xfrm>
          <a:custGeom>
            <a:avLst/>
            <a:gdLst/>
            <a:ahLst/>
            <a:cxnLst/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rgbClr val="FFFFFF">
              <a:alpha val="23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3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Course Creation and Management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699066" y="3200964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Creating and Editing Courses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708550" y="3890413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Teachers have the ability to create, modify, and update courses easily, ensuring they can respond quickly to educational needs and changes in content requirements.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8038827" y="1465423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Managing Course Content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8048311" y="2154872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Instructors can organize courses into sections, add multimedia elements, and provide detailed resources that enrich the learning experience and keep students engaged.</a:t>
            </a:r>
            <a:endParaRPr lang="en-US" sz="1100"/>
          </a:p>
        </p:txBody>
      </p:sp>
      <p:sp>
        <p:nvSpPr>
          <p:cNvPr id="9" name="Freeform 9"/>
          <p:cNvSpPr/>
          <p:nvPr/>
        </p:nvSpPr>
        <p:spPr>
          <a:xfrm rot="607256">
            <a:off x="156135" y="3450362"/>
            <a:ext cx="5587376" cy="3547626"/>
          </a:xfrm>
          <a:custGeom>
            <a:avLst/>
            <a:gdLst/>
            <a:ahLst/>
            <a:cxnLst/>
            <a:rect l="l" t="t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EEECE1">
              <a:lumMod val="40000"/>
              <a:lumOff val="6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 rot="607256">
            <a:off x="4547995" y="3064064"/>
            <a:ext cx="1022062" cy="1104193"/>
          </a:xfrm>
          <a:custGeom>
            <a:avLst/>
            <a:gdLst/>
            <a:ahLst/>
            <a:cxnLst/>
            <a:rect l="l" t="t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 rot="607256">
            <a:off x="5799013" y="4211916"/>
            <a:ext cx="775673" cy="1231949"/>
          </a:xfrm>
          <a:custGeom>
            <a:avLst/>
            <a:gdLst/>
            <a:ahLst/>
            <a:cxnLst/>
            <a:rect l="l" t="t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 rot="607256">
            <a:off x="5433720" y="1958380"/>
            <a:ext cx="2094316" cy="2678352"/>
          </a:xfrm>
          <a:custGeom>
            <a:avLst/>
            <a:gdLst/>
            <a:ahLst/>
            <a:cxnLst/>
            <a:rect l="l" t="t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 rot="607256">
            <a:off x="5257398" y="3949543"/>
            <a:ext cx="693542" cy="547534"/>
          </a:xfrm>
          <a:custGeom>
            <a:avLst/>
            <a:gdLst/>
            <a:ahLst/>
            <a:cxnLst/>
            <a:rect l="l" t="t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 rot="607256">
            <a:off x="6912721" y="2089348"/>
            <a:ext cx="766547" cy="839551"/>
          </a:xfrm>
          <a:custGeom>
            <a:avLst/>
            <a:gdLst/>
            <a:ahLst/>
            <a:cxnLst/>
            <a:rect l="l" t="t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 rot="607256">
            <a:off x="6446376" y="2777384"/>
            <a:ext cx="626434" cy="643912"/>
          </a:xfrm>
          <a:custGeom>
            <a:avLst/>
            <a:gdLst/>
            <a:ahLst/>
            <a:cxnLst/>
            <a:rect l="l" t="t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 rot="607256">
            <a:off x="6522330" y="2866639"/>
            <a:ext cx="474529" cy="465403"/>
          </a:xfrm>
          <a:custGeom>
            <a:avLst/>
            <a:gdLst/>
            <a:ahLst/>
            <a:cxnLst/>
            <a:rect l="l" t="t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 rot="607256">
            <a:off x="5171507" y="3634782"/>
            <a:ext cx="866927" cy="1168071"/>
          </a:xfrm>
          <a:custGeom>
            <a:avLst/>
            <a:gdLst/>
            <a:ahLst/>
            <a:cxnLst/>
            <a:rect l="l" t="t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 flipH="1" flipV="1">
            <a:off x="5945256" y="3107"/>
            <a:ext cx="6216321" cy="1449603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id="3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Analytics and Feedback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4127565" y="1503164"/>
            <a:ext cx="456703" cy="456703"/>
            <a:chOff x="809883" y="1822439"/>
            <a:chExt cx="721040" cy="721040"/>
          </a:xfrm>
        </p:grpSpPr>
        <p:sp>
          <p:nvSpPr>
            <p:cNvPr id="7" name="AutoShape 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27565" y="3757611"/>
            <a:ext cx="456703" cy="456703"/>
            <a:chOff x="809883" y="1822439"/>
            <a:chExt cx="721040" cy="721040"/>
          </a:xfrm>
        </p:grpSpPr>
        <p:sp>
          <p:nvSpPr>
            <p:cNvPr id="10" name="AutoShape 10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86127" y="1476624"/>
            <a:ext cx="468172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Improving Course Quality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795611" y="1919852"/>
            <a:ext cx="4681724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Feedback mechanisms allow educators to gather input from students, enabling continuous improvement of course content and delivery methods to enhance the learning experience.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4776642" y="3675221"/>
            <a:ext cx="468172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Access to Performance Data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4786126" y="4118449"/>
            <a:ext cx="4681724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Teachers can access performance analytics that provide insights into student engagement and completion rates, which are crucial for assessing course effectiveness.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04.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Student Features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35050"/>
            <a:ext cx="12192000" cy="2067014"/>
          </a:xfrm>
          <a:prstGeom prst="rect">
            <a:avLst/>
          </a:prstGeom>
          <a:blipFill>
            <a:blip r:embed="rId2"/>
            <a:srcRect/>
            <a:stretch>
              <a:fillRect t="-394789" b="-389966"/>
            </a:stretch>
          </a:blip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0" y="3033441"/>
            <a:ext cx="12192000" cy="668176"/>
          </a:xfrm>
          <a:prstGeom prst="rect">
            <a:avLst/>
          </a:prstGeom>
          <a:solidFill>
            <a:srgbClr val="000000">
              <a:alpha val="73000"/>
            </a:srgb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3601997" y="2390700"/>
            <a:ext cx="1085850" cy="1085850"/>
            <a:chOff x="5729815" y="1707212"/>
            <a:chExt cx="732370" cy="732370"/>
          </a:xfrm>
        </p:grpSpPr>
        <p:sp>
          <p:nvSpPr>
            <p:cNvPr id="5" name="AutoShape 5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31022" y="2390700"/>
            <a:ext cx="1085850" cy="1085850"/>
            <a:chOff x="5729815" y="1707212"/>
            <a:chExt cx="732370" cy="732370"/>
          </a:xfrm>
        </p:grpSpPr>
        <p:sp>
          <p:nvSpPr>
            <p:cNvPr id="8" name="AutoShape 8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</p:grpSp>
      <p:cxnSp>
        <p:nvCxnSpPr>
          <p:cNvPr id="10" name="Connector 10"/>
          <p:cNvCxnSpPr/>
          <p:nvPr/>
        </p:nvCxnSpPr>
        <p:spPr>
          <a:xfrm>
            <a:off x="4144922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1" name="Connector 11"/>
          <p:cNvCxnSpPr/>
          <p:nvPr/>
        </p:nvCxnSpPr>
        <p:spPr>
          <a:xfrm>
            <a:off x="7773947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grpSp>
        <p:nvGrpSpPr>
          <p:cNvPr id="12" name="Group 12"/>
          <p:cNvGrpSpPr/>
          <p:nvPr/>
        </p:nvGrpSpPr>
        <p:grpSpPr>
          <a:xfrm>
            <a:off x="3882985" y="4102026"/>
            <a:ext cx="523874" cy="523874"/>
            <a:chOff x="5729815" y="1707212"/>
            <a:chExt cx="732370" cy="732370"/>
          </a:xfrm>
        </p:grpSpPr>
        <p:sp>
          <p:nvSpPr>
            <p:cNvPr id="13" name="AutoShape 13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12010" y="4102026"/>
            <a:ext cx="523874" cy="523874"/>
            <a:chOff x="5729815" y="1707212"/>
            <a:chExt cx="732370" cy="732370"/>
          </a:xfrm>
        </p:grpSpPr>
        <p:sp>
          <p:nvSpPr>
            <p:cNvPr id="16" name="AutoShape 16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pic>
        <p:nvPicPr>
          <p:cNvPr id="18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8660" y="2390700"/>
            <a:ext cx="336333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Easy Enrollment Process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248144" y="3895697"/>
            <a:ext cx="3363338" cy="23164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Students can quickly enroll in courses through a streamlined process, removing barriers to accessing educational content and allowing them to start learning almost immediately.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8351629" y="2448666"/>
            <a:ext cx="336333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Resume Learning Anytime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8361113" y="3953663"/>
            <a:ext cx="3363338" cy="23164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supports flexibility by allowing students to pause and resume learning at their convenience, ensuring they can fit education into their schedules without stress.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Enrollment and Learning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5936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92032" y="1763748"/>
            <a:ext cx="456703" cy="456703"/>
            <a:chOff x="809883" y="1822439"/>
            <a:chExt cx="721040" cy="721040"/>
          </a:xfrm>
        </p:grpSpPr>
        <p:sp>
          <p:nvSpPr>
            <p:cNvPr id="4" name="AutoShape 4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pic>
        <p:nvPicPr>
          <p:cNvPr id="6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3120" y="446261"/>
            <a:ext cx="7658204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Course Completion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739110" y="1858710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Download Certificates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1748594" y="2548159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Upon successful completion of courses, students can easily download certificates, providing recognition of their achievements and adding value to their resumes.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379174" y="1858710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Search and Filter Capabilities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7388658" y="2548159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Advanced search and filtering options enable students to find courses effectively by name, category, or other criteria, enhancing their learning experience and satisfaction.</a:t>
            </a:r>
            <a:endParaRPr lang="en-US" sz="1100"/>
          </a:p>
        </p:txBody>
      </p:sp>
      <p:grpSp>
        <p:nvGrpSpPr>
          <p:cNvPr id="12" name="Group 12"/>
          <p:cNvGrpSpPr/>
          <p:nvPr/>
        </p:nvGrpSpPr>
        <p:grpSpPr>
          <a:xfrm>
            <a:off x="6730832" y="1827783"/>
            <a:ext cx="456703" cy="456703"/>
            <a:chOff x="809883" y="1822439"/>
            <a:chExt cx="721040" cy="721040"/>
          </a:xfrm>
        </p:grpSpPr>
        <p:sp>
          <p:nvSpPr>
            <p:cNvPr id="13" name="AutoShape 13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05.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Admin Features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294075" y="2362093"/>
            <a:ext cx="6904349" cy="2292080"/>
          </a:xfrm>
          <a:prstGeom prst="rect">
            <a:avLst/>
          </a:prstGeom>
          <a:blipFill>
            <a:blip r:embed="rId2"/>
            <a:stretch>
              <a:fillRect t="-176895" b="-174945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5268577" y="2753021"/>
            <a:ext cx="6929847" cy="337746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393121" y="1929936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Approving Course Submissions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402605" y="2435235"/>
            <a:ext cx="3881986" cy="13792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allows admins to review course submissions from teachers, ensuring quality control and maintaining high educational standards across all available content.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684894" y="1889384"/>
            <a:ext cx="456703" cy="456703"/>
            <a:chOff x="809883" y="1822439"/>
            <a:chExt cx="721040" cy="721040"/>
          </a:xfrm>
        </p:grpSpPr>
        <p:sp>
          <p:nvSpPr>
            <p:cNvPr id="7" name="AutoShape 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pic>
        <p:nvPicPr>
          <p:cNvPr id="9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93119" y="446261"/>
            <a:ext cx="8362539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User Management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377107" y="3998612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Overseeing Users and Courses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1386591" y="4586461"/>
            <a:ext cx="3881986" cy="13792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Admins have comprehensive tools to manage user accounts, monitor course content, and ensure all materials are up to date and compliant with educational standards.</a:t>
            </a:r>
            <a:endParaRPr lang="en-US" sz="1100"/>
          </a:p>
        </p:txBody>
      </p:sp>
      <p:grpSp>
        <p:nvGrpSpPr>
          <p:cNvPr id="13" name="Group 13"/>
          <p:cNvGrpSpPr/>
          <p:nvPr/>
        </p:nvGrpSpPr>
        <p:grpSpPr>
          <a:xfrm>
            <a:off x="668880" y="3958060"/>
            <a:ext cx="456703" cy="456703"/>
            <a:chOff x="809883" y="1822439"/>
            <a:chExt cx="721040" cy="721040"/>
          </a:xfrm>
        </p:grpSpPr>
        <p:sp>
          <p:nvSpPr>
            <p:cNvPr id="14" name="AutoShape 14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27453" y="2057400"/>
            <a:ext cx="9716947" cy="4933709"/>
            <a:chOff x="2627453" y="2057400"/>
            <a:chExt cx="9716947" cy="4933709"/>
          </a:xfrm>
        </p:grpSpPr>
        <p:cxnSp>
          <p:nvCxnSpPr>
            <p:cNvPr id="4" name="Connector 4"/>
            <p:cNvCxnSpPr/>
            <p:nvPr/>
          </p:nvCxnSpPr>
          <p:spPr>
            <a:xfrm flipH="1">
              <a:off x="5438903" y="3875527"/>
              <a:ext cx="2344951" cy="1943336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id="5" name="Connector 5"/>
            <p:cNvCxnSpPr/>
            <p:nvPr/>
          </p:nvCxnSpPr>
          <p:spPr>
            <a:xfrm flipH="1">
              <a:off x="2627453" y="5923079"/>
              <a:ext cx="2559849" cy="1068030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id="6" name="Connector 6"/>
            <p:cNvCxnSpPr/>
            <p:nvPr/>
          </p:nvCxnSpPr>
          <p:spPr>
            <a:xfrm flipV="1">
              <a:off x="8028777" y="2057400"/>
              <a:ext cx="4315623" cy="1654112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</p:grpSp>
      <p:sp>
        <p:nvSpPr>
          <p:cNvPr id="7" name="AutoShape 7"/>
          <p:cNvSpPr/>
          <p:nvPr/>
        </p:nvSpPr>
        <p:spPr>
          <a:xfrm>
            <a:off x="5014080" y="5593579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611119" y="3482446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Monitoring and Security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903697" y="3597153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Teacher and Student Performance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913181" y="4040381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Admins can track both teacher and student performance metrics, providing insights that help in identifying trends, areas for improvement, and ensuring accountability.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6401556" y="1312487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Resolving Disputes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411040" y="1755715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includes mechanisms for resolving disputes that may arise between users, ensuring that concerns are addressed promptly and maintaining a healthy learning environment.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06.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Analytics and Insights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35050"/>
            <a:ext cx="12192000" cy="2067014"/>
          </a:xfrm>
          <a:prstGeom prst="rect">
            <a:avLst/>
          </a:prstGeom>
          <a:blipFill>
            <a:blip r:embed="rId2"/>
            <a:srcRect/>
            <a:stretch>
              <a:fillRect t="-394789" b="-389966"/>
            </a:stretch>
          </a:blip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0" y="3033441"/>
            <a:ext cx="12192000" cy="668176"/>
          </a:xfrm>
          <a:prstGeom prst="rect">
            <a:avLst/>
          </a:prstGeom>
          <a:solidFill>
            <a:srgbClr val="000000">
              <a:alpha val="73000"/>
            </a:srgb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3601997" y="2390700"/>
            <a:ext cx="1085850" cy="1085850"/>
            <a:chOff x="5729815" y="1707212"/>
            <a:chExt cx="732370" cy="732370"/>
          </a:xfrm>
        </p:grpSpPr>
        <p:sp>
          <p:nvSpPr>
            <p:cNvPr id="5" name="AutoShape 5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31022" y="2390700"/>
            <a:ext cx="1085850" cy="1085850"/>
            <a:chOff x="5729815" y="1707212"/>
            <a:chExt cx="732370" cy="732370"/>
          </a:xfrm>
        </p:grpSpPr>
        <p:sp>
          <p:nvSpPr>
            <p:cNvPr id="8" name="AutoShape 8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</p:grpSp>
      <p:cxnSp>
        <p:nvCxnSpPr>
          <p:cNvPr id="10" name="Connector 10"/>
          <p:cNvCxnSpPr/>
          <p:nvPr/>
        </p:nvCxnSpPr>
        <p:spPr>
          <a:xfrm>
            <a:off x="4144922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1" name="Connector 11"/>
          <p:cNvCxnSpPr/>
          <p:nvPr/>
        </p:nvCxnSpPr>
        <p:spPr>
          <a:xfrm>
            <a:off x="7773947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grpSp>
        <p:nvGrpSpPr>
          <p:cNvPr id="12" name="Group 12"/>
          <p:cNvGrpSpPr/>
          <p:nvPr/>
        </p:nvGrpSpPr>
        <p:grpSpPr>
          <a:xfrm>
            <a:off x="3882985" y="4102026"/>
            <a:ext cx="523874" cy="523874"/>
            <a:chOff x="5729815" y="1707212"/>
            <a:chExt cx="732370" cy="732370"/>
          </a:xfrm>
        </p:grpSpPr>
        <p:sp>
          <p:nvSpPr>
            <p:cNvPr id="13" name="AutoShape 13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12010" y="4102026"/>
            <a:ext cx="523874" cy="523874"/>
            <a:chOff x="5729815" y="1707212"/>
            <a:chExt cx="732370" cy="732370"/>
          </a:xfrm>
        </p:grpSpPr>
        <p:sp>
          <p:nvSpPr>
            <p:cNvPr id="16" name="AutoShape 16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l="l" t="t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pic>
        <p:nvPicPr>
          <p:cNvPr id="18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8660" y="2390700"/>
            <a:ext cx="336333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For Teachers and Admins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248144" y="3895697"/>
            <a:ext cx="3363338" cy="23164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features powerful dashboards that provide tailored analytics for teachers and admins, allowing them to visualize engagement and performance metrics in real-time.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8351629" y="2448666"/>
            <a:ext cx="336333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Tracking Engagement and Trends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8361113" y="3953663"/>
            <a:ext cx="3363338" cy="23164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Insights into user engagement and trends over time can be tracked, enabling data-driven decisions that improve course offerings and educational outcomes across the platform.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Dashboard Functionality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18482">
            <a:off x="9019460" y="-2177145"/>
            <a:ext cx="4844081" cy="5802250"/>
          </a:xfrm>
          <a:prstGeom prst="rect">
            <a:avLst/>
          </a:prstGeom>
        </p:spPr>
      </p:pic>
      <p:pic>
        <p:nvPicPr>
          <p:cNvPr id="4" name="image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8364398">
            <a:off x="-1296545" y="3438083"/>
            <a:ext cx="4388130" cy="525611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0371" y="1063758"/>
            <a:ext cx="492443" cy="2548122"/>
          </a:xfrm>
          <a:prstGeom prst="rect">
            <a:avLst/>
          </a:prstGeom>
          <a:noFill/>
        </p:spPr>
        <p:txBody>
          <a:bodyPr vert="vert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en-US" sz="2000" b="0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CONTNTES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4540218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540218" y="2411144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Introduction to Online Learning</a:t>
            </a:r>
          </a:p>
        </p:txBody>
      </p:sp>
      <p:sp>
        <p:nvSpPr>
          <p:cNvPr id="8" name="AutoShape 8"/>
          <p:cNvSpPr/>
          <p:nvPr/>
        </p:nvSpPr>
        <p:spPr>
          <a:xfrm>
            <a:off x="6889074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6889074" y="240018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Key Features of the Platform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540218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4540218" y="4642924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Student Features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889074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6889074" y="463196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Admin Features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45400" y="1358728"/>
            <a:ext cx="1747777" cy="186204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1500" b="1" i="0" u="none" baseline="0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Eye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2582464" y="2073758"/>
            <a:ext cx="1747777" cy="186204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1500" b="1" i="0" u="none" baseline="0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Record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>
            <a:off x="9314551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9314551" y="240018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Teacher Features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9314551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9314551" y="4631966"/>
            <a:ext cx="1809750" cy="657738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三极准柔宋"/>
                <a:ea typeface="三极准柔宋"/>
              </a:rPr>
              <a:t>Analytics and Insights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22827" y="1627058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01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7130515" y="1636071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02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9599646" y="1631463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03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4774023" y="3981603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04</a:t>
            </a: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9599646" y="3935806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06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7122301" y="3913969"/>
            <a:ext cx="122111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05</a:t>
            </a:r>
            <a:endParaRPr lang="en-US" sz="1100"/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id="3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Data Representation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4127565" y="1503164"/>
            <a:ext cx="456703" cy="456703"/>
            <a:chOff x="809883" y="1822439"/>
            <a:chExt cx="721040" cy="721040"/>
          </a:xfrm>
        </p:grpSpPr>
        <p:sp>
          <p:nvSpPr>
            <p:cNvPr id="7" name="AutoShape 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27565" y="3757611"/>
            <a:ext cx="456703" cy="456703"/>
            <a:chOff x="809883" y="1822439"/>
            <a:chExt cx="721040" cy="721040"/>
          </a:xfrm>
        </p:grpSpPr>
        <p:sp>
          <p:nvSpPr>
            <p:cNvPr id="10" name="AutoShape 10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l="l" t="t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normAutofit fontScale="5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86127" y="1476624"/>
            <a:ext cx="468172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Informed Decision-Making Processes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795611" y="1919852"/>
            <a:ext cx="4681724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With access to comprehensive analytics, stakeholders can make informed decisions about course revisions, new offerings, and strategies to enhance the overall user experience.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4776642" y="3675221"/>
            <a:ext cx="468172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Graphical Insights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4786126" y="4118449"/>
            <a:ext cx="4681724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Graphical representations of data help in effectively communicating performance metrics, making it easier for users to interpret information and act accordingly.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dist">
              <a:defRPr/>
            </a:pPr>
            <a:r>
              <a:rPr lang="zh-CN" altLang="en-US" sz="1600" b="1" i="0" u="none" baseline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Reorter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944414" y="990600"/>
            <a:ext cx="7620000" cy="449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06414" y="139184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+mj-lt"/>
              </a:rPr>
              <a:t>Project Title: ONLINE LEARNING PLATFORM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smtClean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M.L.Hariharan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G.Kaviya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N.Guru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Prasath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A.Allen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royan</a:t>
            </a:r>
            <a:r>
              <a:rPr lang="en-IN" b="1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endParaRPr lang="en-IN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b="1" dirty="0" err="1" smtClean="0">
                <a:solidFill>
                  <a:schemeClr val="bg1"/>
                </a:solidFill>
                <a:latin typeface="+mj-lt"/>
              </a:rPr>
              <a:t>A.Franklin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01.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Introduction to Online Learning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428456" y="2017604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851847" y="2525603"/>
            <a:ext cx="488305" cy="511176"/>
          </a:xfrm>
          <a:custGeom>
            <a:avLst/>
            <a:gdLst/>
            <a:ahLst/>
            <a:cxnLst/>
            <a:rect l="l" t="t" r="r" b="b"/>
            <a:pathLst>
              <a:path w="4494" h="4712">
                <a:moveTo>
                  <a:pt x="4360" y="3838"/>
                </a:moveTo>
                <a:lnTo>
                  <a:pt x="4199" y="3838"/>
                </a:lnTo>
                <a:lnTo>
                  <a:pt x="4199" y="3148"/>
                </a:lnTo>
                <a:cubicBezTo>
                  <a:pt x="4199" y="3001"/>
                  <a:pt x="4079" y="2881"/>
                  <a:pt x="3932" y="2881"/>
                </a:cubicBezTo>
                <a:lnTo>
                  <a:pt x="2447" y="2881"/>
                </a:lnTo>
                <a:lnTo>
                  <a:pt x="2447" y="2438"/>
                </a:lnTo>
                <a:cubicBezTo>
                  <a:pt x="2520" y="2438"/>
                  <a:pt x="2675" y="2438"/>
                  <a:pt x="2831" y="2439"/>
                </a:cubicBezTo>
                <a:cubicBezTo>
                  <a:pt x="3043" y="2439"/>
                  <a:pt x="3256" y="2440"/>
                  <a:pt x="3263" y="2440"/>
                </a:cubicBezTo>
                <a:cubicBezTo>
                  <a:pt x="3688" y="2440"/>
                  <a:pt x="4034" y="2094"/>
                  <a:pt x="4034" y="1668"/>
                </a:cubicBezTo>
                <a:cubicBezTo>
                  <a:pt x="4034" y="1243"/>
                  <a:pt x="3688" y="897"/>
                  <a:pt x="3263" y="897"/>
                </a:cubicBezTo>
                <a:cubicBezTo>
                  <a:pt x="3257" y="897"/>
                  <a:pt x="3251" y="897"/>
                  <a:pt x="3245" y="897"/>
                </a:cubicBezTo>
                <a:cubicBezTo>
                  <a:pt x="3165" y="389"/>
                  <a:pt x="2724" y="0"/>
                  <a:pt x="2194" y="0"/>
                </a:cubicBezTo>
                <a:cubicBezTo>
                  <a:pt x="1698" y="0"/>
                  <a:pt x="1276" y="339"/>
                  <a:pt x="1161" y="809"/>
                </a:cubicBezTo>
                <a:cubicBezTo>
                  <a:pt x="765" y="866"/>
                  <a:pt x="460" y="1208"/>
                  <a:pt x="460" y="1619"/>
                </a:cubicBezTo>
                <a:cubicBezTo>
                  <a:pt x="460" y="2071"/>
                  <a:pt x="827" y="2438"/>
                  <a:pt x="1278" y="2438"/>
                </a:cubicBezTo>
                <a:lnTo>
                  <a:pt x="2047" y="2438"/>
                </a:lnTo>
                <a:lnTo>
                  <a:pt x="2047" y="2881"/>
                </a:lnTo>
                <a:lnTo>
                  <a:pt x="562" y="2881"/>
                </a:lnTo>
                <a:cubicBezTo>
                  <a:pt x="415" y="2881"/>
                  <a:pt x="296" y="3001"/>
                  <a:pt x="296" y="3148"/>
                </a:cubicBezTo>
                <a:lnTo>
                  <a:pt x="296" y="3838"/>
                </a:lnTo>
                <a:lnTo>
                  <a:pt x="134" y="3838"/>
                </a:lnTo>
                <a:cubicBezTo>
                  <a:pt x="60" y="3838"/>
                  <a:pt x="0" y="3897"/>
                  <a:pt x="0" y="3971"/>
                </a:cubicBezTo>
                <a:lnTo>
                  <a:pt x="0" y="4579"/>
                </a:lnTo>
                <a:cubicBezTo>
                  <a:pt x="0" y="4652"/>
                  <a:pt x="60" y="4712"/>
                  <a:pt x="134" y="4712"/>
                </a:cubicBezTo>
                <a:lnTo>
                  <a:pt x="858" y="4712"/>
                </a:lnTo>
                <a:cubicBezTo>
                  <a:pt x="931" y="4712"/>
                  <a:pt x="991" y="4652"/>
                  <a:pt x="991" y="4579"/>
                </a:cubicBezTo>
                <a:lnTo>
                  <a:pt x="991" y="3971"/>
                </a:lnTo>
                <a:cubicBezTo>
                  <a:pt x="991" y="3897"/>
                  <a:pt x="931" y="3838"/>
                  <a:pt x="858" y="3838"/>
                </a:cubicBezTo>
                <a:lnTo>
                  <a:pt x="696" y="3838"/>
                </a:lnTo>
                <a:lnTo>
                  <a:pt x="696" y="3281"/>
                </a:lnTo>
                <a:lnTo>
                  <a:pt x="2047" y="3281"/>
                </a:lnTo>
                <a:lnTo>
                  <a:pt x="2047" y="3838"/>
                </a:lnTo>
                <a:lnTo>
                  <a:pt x="1885" y="3838"/>
                </a:lnTo>
                <a:cubicBezTo>
                  <a:pt x="1812" y="3838"/>
                  <a:pt x="1752" y="3897"/>
                  <a:pt x="1752" y="3971"/>
                </a:cubicBezTo>
                <a:lnTo>
                  <a:pt x="1752" y="4579"/>
                </a:lnTo>
                <a:cubicBezTo>
                  <a:pt x="1752" y="4652"/>
                  <a:pt x="1812" y="4712"/>
                  <a:pt x="1885" y="4712"/>
                </a:cubicBezTo>
                <a:lnTo>
                  <a:pt x="2609" y="4712"/>
                </a:lnTo>
                <a:cubicBezTo>
                  <a:pt x="2682" y="4712"/>
                  <a:pt x="2742" y="4652"/>
                  <a:pt x="2742" y="4579"/>
                </a:cubicBezTo>
                <a:lnTo>
                  <a:pt x="2742" y="3971"/>
                </a:lnTo>
                <a:cubicBezTo>
                  <a:pt x="2742" y="3897"/>
                  <a:pt x="2682" y="3838"/>
                  <a:pt x="2609" y="3838"/>
                </a:cubicBezTo>
                <a:lnTo>
                  <a:pt x="2447" y="3838"/>
                </a:lnTo>
                <a:lnTo>
                  <a:pt x="2447" y="3281"/>
                </a:lnTo>
                <a:lnTo>
                  <a:pt x="3799" y="3281"/>
                </a:lnTo>
                <a:lnTo>
                  <a:pt x="3799" y="3838"/>
                </a:lnTo>
                <a:lnTo>
                  <a:pt x="3637" y="3838"/>
                </a:lnTo>
                <a:cubicBezTo>
                  <a:pt x="3563" y="3838"/>
                  <a:pt x="3503" y="3897"/>
                  <a:pt x="3503" y="3971"/>
                </a:cubicBezTo>
                <a:lnTo>
                  <a:pt x="3503" y="4579"/>
                </a:lnTo>
                <a:cubicBezTo>
                  <a:pt x="3503" y="4652"/>
                  <a:pt x="3563" y="4712"/>
                  <a:pt x="3637" y="4712"/>
                </a:cubicBezTo>
                <a:lnTo>
                  <a:pt x="4360" y="4712"/>
                </a:lnTo>
                <a:cubicBezTo>
                  <a:pt x="4434" y="4712"/>
                  <a:pt x="4494" y="4652"/>
                  <a:pt x="4494" y="4579"/>
                </a:cubicBezTo>
                <a:lnTo>
                  <a:pt x="4494" y="3971"/>
                </a:lnTo>
                <a:cubicBezTo>
                  <a:pt x="4494" y="3897"/>
                  <a:pt x="4434" y="3838"/>
                  <a:pt x="4360" y="3838"/>
                </a:cubicBezTo>
                <a:close/>
                <a:moveTo>
                  <a:pt x="860" y="1619"/>
                </a:moveTo>
                <a:cubicBezTo>
                  <a:pt x="860" y="1389"/>
                  <a:pt x="1048" y="1201"/>
                  <a:pt x="1278" y="1201"/>
                </a:cubicBezTo>
                <a:lnTo>
                  <a:pt x="1283" y="1201"/>
                </a:lnTo>
                <a:cubicBezTo>
                  <a:pt x="1284" y="1201"/>
                  <a:pt x="1286" y="1201"/>
                  <a:pt x="1288" y="1201"/>
                </a:cubicBezTo>
                <a:cubicBezTo>
                  <a:pt x="1288" y="1201"/>
                  <a:pt x="1289" y="1201"/>
                  <a:pt x="1290" y="1201"/>
                </a:cubicBezTo>
                <a:cubicBezTo>
                  <a:pt x="1297" y="1202"/>
                  <a:pt x="1304" y="1202"/>
                  <a:pt x="1311" y="1202"/>
                </a:cubicBezTo>
                <a:cubicBezTo>
                  <a:pt x="1408" y="1202"/>
                  <a:pt x="1519" y="1136"/>
                  <a:pt x="1534" y="992"/>
                </a:cubicBezTo>
                <a:cubicBezTo>
                  <a:pt x="1571" y="654"/>
                  <a:pt x="1854" y="400"/>
                  <a:pt x="2194" y="400"/>
                </a:cubicBezTo>
                <a:cubicBezTo>
                  <a:pt x="2560" y="400"/>
                  <a:pt x="2858" y="698"/>
                  <a:pt x="2858" y="1064"/>
                </a:cubicBezTo>
                <a:lnTo>
                  <a:pt x="2858" y="1073"/>
                </a:lnTo>
                <a:cubicBezTo>
                  <a:pt x="2858" y="1074"/>
                  <a:pt x="2858" y="1076"/>
                  <a:pt x="2858" y="1078"/>
                </a:cubicBezTo>
                <a:cubicBezTo>
                  <a:pt x="2853" y="1144"/>
                  <a:pt x="2873" y="1205"/>
                  <a:pt x="2915" y="1252"/>
                </a:cubicBezTo>
                <a:cubicBezTo>
                  <a:pt x="2957" y="1299"/>
                  <a:pt x="3017" y="1325"/>
                  <a:pt x="3080" y="1325"/>
                </a:cubicBezTo>
                <a:cubicBezTo>
                  <a:pt x="3103" y="1325"/>
                  <a:pt x="3126" y="1322"/>
                  <a:pt x="3148" y="1315"/>
                </a:cubicBezTo>
                <a:cubicBezTo>
                  <a:pt x="3185" y="1303"/>
                  <a:pt x="3224" y="1297"/>
                  <a:pt x="3263" y="1297"/>
                </a:cubicBezTo>
                <a:cubicBezTo>
                  <a:pt x="3468" y="1297"/>
                  <a:pt x="3634" y="1463"/>
                  <a:pt x="3634" y="1668"/>
                </a:cubicBezTo>
                <a:cubicBezTo>
                  <a:pt x="3634" y="1873"/>
                  <a:pt x="3468" y="2040"/>
                  <a:pt x="3263" y="2040"/>
                </a:cubicBezTo>
                <a:cubicBezTo>
                  <a:pt x="3255" y="2040"/>
                  <a:pt x="3043" y="2039"/>
                  <a:pt x="2832" y="2039"/>
                </a:cubicBezTo>
                <a:cubicBezTo>
                  <a:pt x="2621" y="2038"/>
                  <a:pt x="2411" y="2038"/>
                  <a:pt x="2405" y="2038"/>
                </a:cubicBezTo>
                <a:lnTo>
                  <a:pt x="1278" y="2038"/>
                </a:lnTo>
                <a:cubicBezTo>
                  <a:pt x="1048" y="2038"/>
                  <a:pt x="860" y="1850"/>
                  <a:pt x="860" y="1619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710764" y="1487344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2122720" y="2001456"/>
            <a:ext cx="511176" cy="498950"/>
          </a:xfrm>
          <a:custGeom>
            <a:avLst/>
            <a:gdLst/>
            <a:ahLst/>
            <a:cxnLst/>
            <a:rect l="l" t="t" r="r" b="b"/>
            <a:pathLst>
              <a:path w="548675" h="535553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069889" y="1481231"/>
            <a:ext cx="1335088" cy="1527175"/>
          </a:xfrm>
          <a:custGeom>
            <a:avLst/>
            <a:gdLst/>
            <a:ahLst/>
            <a:cxnLst/>
            <a:rect l="l" t="t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9517539" y="1989231"/>
            <a:ext cx="439789" cy="511175"/>
          </a:xfrm>
          <a:custGeom>
            <a:avLst/>
            <a:gdLst/>
            <a:ahLst/>
            <a:cxnLst/>
            <a:rect l="l" t="t" r="r" b="b"/>
            <a:pathLst>
              <a:path w="520800" h="605336">
                <a:moveTo>
                  <a:pt x="260400" y="205300"/>
                </a:moveTo>
                <a:cubicBezTo>
                  <a:pt x="290698" y="205300"/>
                  <a:pt x="315198" y="229859"/>
                  <a:pt x="315198" y="260020"/>
                </a:cubicBezTo>
                <a:cubicBezTo>
                  <a:pt x="315198" y="278696"/>
                  <a:pt x="305847" y="295037"/>
                  <a:pt x="291633" y="304935"/>
                </a:cubicBezTo>
                <a:lnTo>
                  <a:pt x="353818" y="568825"/>
                </a:lnTo>
                <a:cubicBezTo>
                  <a:pt x="355875" y="577696"/>
                  <a:pt x="353818" y="586940"/>
                  <a:pt x="348207" y="594130"/>
                </a:cubicBezTo>
                <a:cubicBezTo>
                  <a:pt x="342503" y="601227"/>
                  <a:pt x="333994" y="605336"/>
                  <a:pt x="324830" y="605336"/>
                </a:cubicBezTo>
                <a:lnTo>
                  <a:pt x="195971" y="605336"/>
                </a:lnTo>
                <a:cubicBezTo>
                  <a:pt x="186900" y="605336"/>
                  <a:pt x="178297" y="601227"/>
                  <a:pt x="172593" y="594130"/>
                </a:cubicBezTo>
                <a:cubicBezTo>
                  <a:pt x="166982" y="586940"/>
                  <a:pt x="164925" y="577696"/>
                  <a:pt x="166982" y="568825"/>
                </a:cubicBezTo>
                <a:lnTo>
                  <a:pt x="229167" y="304935"/>
                </a:lnTo>
                <a:cubicBezTo>
                  <a:pt x="214954" y="295037"/>
                  <a:pt x="205603" y="278696"/>
                  <a:pt x="205603" y="260020"/>
                </a:cubicBezTo>
                <a:cubicBezTo>
                  <a:pt x="205603" y="229859"/>
                  <a:pt x="230103" y="205300"/>
                  <a:pt x="260400" y="205300"/>
                </a:cubicBezTo>
                <a:close/>
                <a:moveTo>
                  <a:pt x="260414" y="92466"/>
                </a:moveTo>
                <a:cubicBezTo>
                  <a:pt x="305308" y="92466"/>
                  <a:pt x="347397" y="109834"/>
                  <a:pt x="379104" y="141489"/>
                </a:cubicBezTo>
                <a:cubicBezTo>
                  <a:pt x="444576" y="206854"/>
                  <a:pt x="444576" y="313211"/>
                  <a:pt x="379104" y="378575"/>
                </a:cubicBezTo>
                <a:cubicBezTo>
                  <a:pt x="375176" y="382497"/>
                  <a:pt x="369938" y="384458"/>
                  <a:pt x="364794" y="384458"/>
                </a:cubicBezTo>
                <a:cubicBezTo>
                  <a:pt x="359556" y="384458"/>
                  <a:pt x="354319" y="382497"/>
                  <a:pt x="350390" y="378575"/>
                </a:cubicBezTo>
                <a:cubicBezTo>
                  <a:pt x="342440" y="370638"/>
                  <a:pt x="342440" y="357752"/>
                  <a:pt x="350390" y="349815"/>
                </a:cubicBezTo>
                <a:cubicBezTo>
                  <a:pt x="399962" y="300324"/>
                  <a:pt x="399962" y="219740"/>
                  <a:pt x="350390" y="170250"/>
                </a:cubicBezTo>
                <a:cubicBezTo>
                  <a:pt x="326353" y="146251"/>
                  <a:pt x="294365" y="133085"/>
                  <a:pt x="260414" y="133085"/>
                </a:cubicBezTo>
                <a:cubicBezTo>
                  <a:pt x="226462" y="133085"/>
                  <a:pt x="194568" y="146251"/>
                  <a:pt x="170530" y="170250"/>
                </a:cubicBezTo>
                <a:cubicBezTo>
                  <a:pt x="146492" y="194248"/>
                  <a:pt x="133211" y="226089"/>
                  <a:pt x="133211" y="259985"/>
                </a:cubicBezTo>
                <a:cubicBezTo>
                  <a:pt x="133211" y="293975"/>
                  <a:pt x="146492" y="325817"/>
                  <a:pt x="170530" y="349815"/>
                </a:cubicBezTo>
                <a:cubicBezTo>
                  <a:pt x="178480" y="357752"/>
                  <a:pt x="178480" y="370638"/>
                  <a:pt x="170530" y="378575"/>
                </a:cubicBezTo>
                <a:cubicBezTo>
                  <a:pt x="162580" y="386512"/>
                  <a:pt x="149672" y="386512"/>
                  <a:pt x="141722" y="378575"/>
                </a:cubicBezTo>
                <a:cubicBezTo>
                  <a:pt x="110015" y="346920"/>
                  <a:pt x="92525" y="304807"/>
                  <a:pt x="92525" y="260079"/>
                </a:cubicBezTo>
                <a:cubicBezTo>
                  <a:pt x="92525" y="215258"/>
                  <a:pt x="110015" y="173144"/>
                  <a:pt x="141722" y="141489"/>
                </a:cubicBezTo>
                <a:cubicBezTo>
                  <a:pt x="173430" y="109834"/>
                  <a:pt x="215612" y="92466"/>
                  <a:pt x="260414" y="92466"/>
                </a:cubicBezTo>
                <a:close/>
                <a:moveTo>
                  <a:pt x="260400" y="0"/>
                </a:moveTo>
                <a:cubicBezTo>
                  <a:pt x="327125" y="0"/>
                  <a:pt x="393850" y="25379"/>
                  <a:pt x="444630" y="76135"/>
                </a:cubicBezTo>
                <a:cubicBezTo>
                  <a:pt x="546190" y="177554"/>
                  <a:pt x="546190" y="342570"/>
                  <a:pt x="444630" y="443989"/>
                </a:cubicBezTo>
                <a:cubicBezTo>
                  <a:pt x="440702" y="448005"/>
                  <a:pt x="435465" y="449966"/>
                  <a:pt x="430228" y="449966"/>
                </a:cubicBezTo>
                <a:cubicBezTo>
                  <a:pt x="425085" y="449966"/>
                  <a:pt x="419848" y="448005"/>
                  <a:pt x="415827" y="443989"/>
                </a:cubicBezTo>
                <a:cubicBezTo>
                  <a:pt x="407878" y="436051"/>
                  <a:pt x="407878" y="423257"/>
                  <a:pt x="415827" y="415319"/>
                </a:cubicBezTo>
                <a:cubicBezTo>
                  <a:pt x="501582" y="329682"/>
                  <a:pt x="501582" y="190441"/>
                  <a:pt x="415827" y="104805"/>
                </a:cubicBezTo>
                <a:cubicBezTo>
                  <a:pt x="330164" y="19261"/>
                  <a:pt x="190636" y="19261"/>
                  <a:pt x="104973" y="104805"/>
                </a:cubicBezTo>
                <a:cubicBezTo>
                  <a:pt x="19218" y="190441"/>
                  <a:pt x="19218" y="329682"/>
                  <a:pt x="104973" y="415319"/>
                </a:cubicBezTo>
                <a:cubicBezTo>
                  <a:pt x="112922" y="423257"/>
                  <a:pt x="112922" y="436051"/>
                  <a:pt x="104973" y="443989"/>
                </a:cubicBezTo>
                <a:cubicBezTo>
                  <a:pt x="97024" y="451927"/>
                  <a:pt x="84119" y="451927"/>
                  <a:pt x="76170" y="443989"/>
                </a:cubicBezTo>
                <a:cubicBezTo>
                  <a:pt x="-25390" y="342570"/>
                  <a:pt x="-25390" y="177554"/>
                  <a:pt x="76170" y="76135"/>
                </a:cubicBezTo>
                <a:cubicBezTo>
                  <a:pt x="126950" y="25379"/>
                  <a:pt x="193675" y="0"/>
                  <a:pt x="260400" y="0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Overview of the Platform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74798" y="3283000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Purpose of the Platform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782614" y="3658916"/>
            <a:ext cx="3275463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aims to establish a bridge between educators and learners, facilitating a streamlined experience that simplifies course management and enhances educational outcomes through advanced features and intuitive design.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458268" y="4006611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Importance of Digital Education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466084" y="4382527"/>
            <a:ext cx="3275463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Digital education plays a critical role in making learning accessible and flexible, enabling students from various backgrounds to acquire knowledge at their own pace and convenience in an increasingly digital world.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8319596" y="3296509"/>
            <a:ext cx="327546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Target Audience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8327412" y="3672425"/>
            <a:ext cx="3275463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caters to a diverse audience, including educators looking to expand their reach, students eager to learn, and administrators focused on managing educational content and improving engagement.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id="3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image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Goals and Objectives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1622420" y="2388214"/>
            <a:ext cx="4145533" cy="2767986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7" name="Connector 7"/>
          <p:cNvCxnSpPr/>
          <p:nvPr/>
        </p:nvCxnSpPr>
        <p:spPr>
          <a:xfrm>
            <a:off x="1950099" y="3148673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8" name="TextBox 8"/>
          <p:cNvSpPr txBox="1"/>
          <p:nvPr/>
        </p:nvSpPr>
        <p:spPr>
          <a:xfrm>
            <a:off x="4483191" y="2134338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chemeClr val="lt1"/>
                </a:solidFill>
                <a:latin typeface="Calibri"/>
                <a:ea typeface="Calibri"/>
              </a:rPr>
              <a:t>01.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6345386" y="2340180"/>
            <a:ext cx="4145533" cy="2767986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10" name="Connector 10"/>
          <p:cNvCxnSpPr/>
          <p:nvPr/>
        </p:nvCxnSpPr>
        <p:spPr>
          <a:xfrm>
            <a:off x="6673065" y="3100639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11" name="TextBox 11"/>
          <p:cNvSpPr txBox="1"/>
          <p:nvPr/>
        </p:nvSpPr>
        <p:spPr>
          <a:xfrm>
            <a:off x="9148016" y="2086304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chemeClr val="lt1"/>
                </a:solidFill>
                <a:latin typeface="Calibri"/>
                <a:ea typeface="Calibri"/>
              </a:rPr>
              <a:t>02.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1796542" y="2707904"/>
            <a:ext cx="369803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Creating User-Friendly Experience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567585" y="2707904"/>
            <a:ext cx="364995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Enhancing Learning Outcomes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1796542" y="3266488"/>
            <a:ext cx="3698035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A primary objective is to design an intuitive interface that serves all users—teachers, students, and admins—ensuring easy navigation and a satisfying learning journey across the platform.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6538558" y="3182983"/>
            <a:ext cx="3698035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The platform is committed to improving educational results by providing features that promote engagement, facilitate personalized learning paths, and make assessment and feedback more accessible.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02.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Key Features of the Platform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27453" y="2057400"/>
            <a:ext cx="9716947" cy="4933709"/>
            <a:chOff x="2627453" y="2057400"/>
            <a:chExt cx="9716947" cy="4933709"/>
          </a:xfrm>
        </p:grpSpPr>
        <p:cxnSp>
          <p:nvCxnSpPr>
            <p:cNvPr id="4" name="Connector 4"/>
            <p:cNvCxnSpPr/>
            <p:nvPr/>
          </p:nvCxnSpPr>
          <p:spPr>
            <a:xfrm flipH="1">
              <a:off x="5438903" y="3875527"/>
              <a:ext cx="2344951" cy="1943336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id="5" name="Connector 5"/>
            <p:cNvCxnSpPr/>
            <p:nvPr/>
          </p:nvCxnSpPr>
          <p:spPr>
            <a:xfrm flipH="1">
              <a:off x="2627453" y="5923079"/>
              <a:ext cx="2559849" cy="1068030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id="6" name="Connector 6"/>
            <p:cNvCxnSpPr/>
            <p:nvPr/>
          </p:nvCxnSpPr>
          <p:spPr>
            <a:xfrm flipV="1">
              <a:off x="8028777" y="2057400"/>
              <a:ext cx="4315623" cy="1654112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</p:grpSp>
      <p:sp>
        <p:nvSpPr>
          <p:cNvPr id="7" name="AutoShape 7"/>
          <p:cNvSpPr/>
          <p:nvPr/>
        </p:nvSpPr>
        <p:spPr>
          <a:xfrm>
            <a:off x="5014080" y="5593579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611119" y="3482446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Security and User Access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903697" y="3597153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Secure Authentication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913181" y="4040381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utilizes robust security measures for user authentication, ensuring that sensitive information remains protected and creating a safe environment for all participants.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6401556" y="1312487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Role-Based Access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411040" y="1755715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Role-based access controls allow for tailored experiences, enabling different levels of permissions for teachers, students, and administrators which enhances accountability and user management.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654007" y="2643561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32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Course Management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130322" y="3583810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Extensive Course Catalog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139806" y="4077838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A diverse catalog of courses is available across various disciplines, enabling students to find relevant content that meets their interests and educational needs seamlessly.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618697" y="1826542"/>
            <a:ext cx="388198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Real-Time Progress Tracking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7628181" y="2320570"/>
            <a:ext cx="3881986" cy="19932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三极准柔宋"/>
                <a:ea typeface="三极准柔宋"/>
              </a:rPr>
              <a:t>The platform offers tools for tracking student progress in real-time, allowing both learners and instructors to monitor achievements, completion rates, and overall engagement with course material.</a:t>
            </a:r>
            <a:endParaRPr lang="en-US" sz="1100"/>
          </a:p>
        </p:txBody>
      </p:sp>
      <p:sp>
        <p:nvSpPr>
          <p:cNvPr id="9" name="Freeform 9"/>
          <p:cNvSpPr/>
          <p:nvPr/>
        </p:nvSpPr>
        <p:spPr>
          <a:xfrm>
            <a:off x="5251565" y="2199826"/>
            <a:ext cx="1545752" cy="1458906"/>
          </a:xfrm>
          <a:custGeom>
            <a:avLst/>
            <a:gdLst/>
            <a:ahLst/>
            <a:cxnLst/>
            <a:rect l="l" t="t" r="r" b="b"/>
            <a:pathLst>
              <a:path w="21529" h="21570" extrusionOk="0">
                <a:moveTo>
                  <a:pt x="10576" y="7"/>
                </a:moveTo>
                <a:cubicBezTo>
                  <a:pt x="10316" y="32"/>
                  <a:pt x="10047" y="121"/>
                  <a:pt x="9827" y="299"/>
                </a:cubicBezTo>
                <a:cubicBezTo>
                  <a:pt x="9719" y="387"/>
                  <a:pt x="9627" y="497"/>
                  <a:pt x="9563" y="615"/>
                </a:cubicBezTo>
                <a:cubicBezTo>
                  <a:pt x="9531" y="673"/>
                  <a:pt x="9506" y="734"/>
                  <a:pt x="9487" y="795"/>
                </a:cubicBezTo>
                <a:cubicBezTo>
                  <a:pt x="9482" y="810"/>
                  <a:pt x="9477" y="824"/>
                  <a:pt x="9474" y="839"/>
                </a:cubicBezTo>
                <a:cubicBezTo>
                  <a:pt x="9471" y="852"/>
                  <a:pt x="9467" y="866"/>
                  <a:pt x="9464" y="879"/>
                </a:cubicBezTo>
                <a:cubicBezTo>
                  <a:pt x="9460" y="897"/>
                  <a:pt x="9454" y="914"/>
                  <a:pt x="9450" y="932"/>
                </a:cubicBezTo>
                <a:cubicBezTo>
                  <a:pt x="9419" y="1060"/>
                  <a:pt x="9384" y="1192"/>
                  <a:pt x="9341" y="1320"/>
                </a:cubicBezTo>
                <a:cubicBezTo>
                  <a:pt x="9257" y="1577"/>
                  <a:pt x="9149" y="1828"/>
                  <a:pt x="9023" y="2072"/>
                </a:cubicBezTo>
                <a:cubicBezTo>
                  <a:pt x="8517" y="3046"/>
                  <a:pt x="7673" y="3879"/>
                  <a:pt x="6628" y="4419"/>
                </a:cubicBezTo>
                <a:cubicBezTo>
                  <a:pt x="5580" y="4964"/>
                  <a:pt x="4369" y="5264"/>
                  <a:pt x="3199" y="5205"/>
                </a:cubicBezTo>
                <a:cubicBezTo>
                  <a:pt x="2907" y="5191"/>
                  <a:pt x="2619" y="5154"/>
                  <a:pt x="2338" y="5094"/>
                </a:cubicBezTo>
                <a:cubicBezTo>
                  <a:pt x="2197" y="5064"/>
                  <a:pt x="2058" y="5029"/>
                  <a:pt x="1922" y="4987"/>
                </a:cubicBezTo>
                <a:cubicBezTo>
                  <a:pt x="1887" y="4977"/>
                  <a:pt x="1853" y="4966"/>
                  <a:pt x="1819" y="4955"/>
                </a:cubicBezTo>
                <a:cubicBezTo>
                  <a:pt x="1781" y="4942"/>
                  <a:pt x="1743" y="4930"/>
                  <a:pt x="1706" y="4917"/>
                </a:cubicBezTo>
                <a:cubicBezTo>
                  <a:pt x="1594" y="4880"/>
                  <a:pt x="1469" y="4853"/>
                  <a:pt x="1338" y="4843"/>
                </a:cubicBezTo>
                <a:cubicBezTo>
                  <a:pt x="1076" y="4822"/>
                  <a:pt x="782" y="4880"/>
                  <a:pt x="543" y="5025"/>
                </a:cubicBezTo>
                <a:cubicBezTo>
                  <a:pt x="304" y="5168"/>
                  <a:pt x="123" y="5390"/>
                  <a:pt x="46" y="5640"/>
                </a:cubicBezTo>
                <a:cubicBezTo>
                  <a:pt x="-34" y="5889"/>
                  <a:pt x="-4" y="6160"/>
                  <a:pt x="100" y="6381"/>
                </a:cubicBezTo>
                <a:cubicBezTo>
                  <a:pt x="204" y="6604"/>
                  <a:pt x="369" y="6779"/>
                  <a:pt x="541" y="6911"/>
                </a:cubicBezTo>
                <a:cubicBezTo>
                  <a:pt x="542" y="6911"/>
                  <a:pt x="543" y="6910"/>
                  <a:pt x="543" y="6910"/>
                </a:cubicBezTo>
                <a:cubicBezTo>
                  <a:pt x="1465" y="7610"/>
                  <a:pt x="2084" y="8536"/>
                  <a:pt x="2343" y="9549"/>
                </a:cubicBezTo>
                <a:cubicBezTo>
                  <a:pt x="2607" y="10562"/>
                  <a:pt x="2501" y="11652"/>
                  <a:pt x="2067" y="12652"/>
                </a:cubicBezTo>
                <a:cubicBezTo>
                  <a:pt x="1852" y="13152"/>
                  <a:pt x="1549" y="13623"/>
                  <a:pt x="1175" y="14045"/>
                </a:cubicBezTo>
                <a:cubicBezTo>
                  <a:pt x="988" y="14257"/>
                  <a:pt x="785" y="14456"/>
                  <a:pt x="565" y="14641"/>
                </a:cubicBezTo>
                <a:cubicBezTo>
                  <a:pt x="537" y="14664"/>
                  <a:pt x="509" y="14687"/>
                  <a:pt x="481" y="14710"/>
                </a:cubicBezTo>
                <a:cubicBezTo>
                  <a:pt x="449" y="14735"/>
                  <a:pt x="416" y="14761"/>
                  <a:pt x="384" y="14787"/>
                </a:cubicBezTo>
                <a:cubicBezTo>
                  <a:pt x="262" y="14888"/>
                  <a:pt x="169" y="15013"/>
                  <a:pt x="114" y="15147"/>
                </a:cubicBezTo>
                <a:cubicBezTo>
                  <a:pt x="5" y="15418"/>
                  <a:pt x="39" y="15673"/>
                  <a:pt x="116" y="15883"/>
                </a:cubicBezTo>
                <a:cubicBezTo>
                  <a:pt x="196" y="16096"/>
                  <a:pt x="324" y="16282"/>
                  <a:pt x="510" y="16443"/>
                </a:cubicBezTo>
                <a:cubicBezTo>
                  <a:pt x="604" y="16522"/>
                  <a:pt x="715" y="16595"/>
                  <a:pt x="847" y="16652"/>
                </a:cubicBezTo>
                <a:cubicBezTo>
                  <a:pt x="978" y="16709"/>
                  <a:pt x="1133" y="16748"/>
                  <a:pt x="1298" y="16754"/>
                </a:cubicBezTo>
                <a:cubicBezTo>
                  <a:pt x="1380" y="16756"/>
                  <a:pt x="1462" y="16750"/>
                  <a:pt x="1543" y="16736"/>
                </a:cubicBezTo>
                <a:cubicBezTo>
                  <a:pt x="1583" y="16729"/>
                  <a:pt x="1623" y="16721"/>
                  <a:pt x="1661" y="16711"/>
                </a:cubicBezTo>
                <a:cubicBezTo>
                  <a:pt x="1683" y="16704"/>
                  <a:pt x="1705" y="16698"/>
                  <a:pt x="1727" y="16692"/>
                </a:cubicBezTo>
                <a:cubicBezTo>
                  <a:pt x="1763" y="16681"/>
                  <a:pt x="1798" y="16671"/>
                  <a:pt x="1834" y="16661"/>
                </a:cubicBezTo>
                <a:cubicBezTo>
                  <a:pt x="1870" y="16651"/>
                  <a:pt x="1907" y="16641"/>
                  <a:pt x="1943" y="16632"/>
                </a:cubicBezTo>
                <a:cubicBezTo>
                  <a:pt x="2089" y="16594"/>
                  <a:pt x="2236" y="16562"/>
                  <a:pt x="2384" y="16534"/>
                </a:cubicBezTo>
                <a:cubicBezTo>
                  <a:pt x="2978" y="16424"/>
                  <a:pt x="3591" y="16393"/>
                  <a:pt x="4194" y="16443"/>
                </a:cubicBezTo>
                <a:cubicBezTo>
                  <a:pt x="5402" y="16540"/>
                  <a:pt x="6568" y="16973"/>
                  <a:pt x="7493" y="17667"/>
                </a:cubicBezTo>
                <a:cubicBezTo>
                  <a:pt x="8420" y="18356"/>
                  <a:pt x="9101" y="19300"/>
                  <a:pt x="9407" y="20333"/>
                </a:cubicBezTo>
                <a:cubicBezTo>
                  <a:pt x="9427" y="20398"/>
                  <a:pt x="9443" y="20464"/>
                  <a:pt x="9460" y="20529"/>
                </a:cubicBezTo>
                <a:cubicBezTo>
                  <a:pt x="9468" y="20562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5"/>
                </a:cubicBezTo>
                <a:cubicBezTo>
                  <a:pt x="9499" y="20694"/>
                  <a:pt x="9502" y="20704"/>
                  <a:pt x="9505" y="20713"/>
                </a:cubicBezTo>
                <a:cubicBezTo>
                  <a:pt x="9509" y="20728"/>
                  <a:pt x="9514" y="20744"/>
                  <a:pt x="9518" y="20759"/>
                </a:cubicBezTo>
                <a:cubicBezTo>
                  <a:pt x="9554" y="20877"/>
                  <a:pt x="9607" y="20989"/>
                  <a:pt x="9689" y="21099"/>
                </a:cubicBezTo>
                <a:cubicBezTo>
                  <a:pt x="9770" y="21207"/>
                  <a:pt x="9878" y="21306"/>
                  <a:pt x="10002" y="21380"/>
                </a:cubicBezTo>
                <a:cubicBezTo>
                  <a:pt x="10253" y="21532"/>
                  <a:pt x="10546" y="21583"/>
                  <a:pt x="10809" y="21567"/>
                </a:cubicBezTo>
                <a:cubicBezTo>
                  <a:pt x="11074" y="21551"/>
                  <a:pt x="11324" y="21472"/>
                  <a:pt x="11546" y="21331"/>
                </a:cubicBezTo>
                <a:cubicBezTo>
                  <a:pt x="11766" y="21191"/>
                  <a:pt x="11953" y="20968"/>
                  <a:pt x="12022" y="20711"/>
                </a:cubicBezTo>
                <a:cubicBezTo>
                  <a:pt x="12040" y="20639"/>
                  <a:pt x="12058" y="20568"/>
                  <a:pt x="12076" y="20496"/>
                </a:cubicBezTo>
                <a:cubicBezTo>
                  <a:pt x="12094" y="20431"/>
                  <a:pt x="12114" y="20368"/>
                  <a:pt x="12135" y="20303"/>
                </a:cubicBezTo>
                <a:cubicBezTo>
                  <a:pt x="12217" y="20044"/>
                  <a:pt x="12320" y="19791"/>
                  <a:pt x="12444" y="19546"/>
                </a:cubicBezTo>
                <a:cubicBezTo>
                  <a:pt x="12935" y="18564"/>
                  <a:pt x="13762" y="17718"/>
                  <a:pt x="14798" y="17165"/>
                </a:cubicBezTo>
                <a:cubicBezTo>
                  <a:pt x="15832" y="16608"/>
                  <a:pt x="17063" y="16343"/>
                  <a:pt x="18273" y="16412"/>
                </a:cubicBezTo>
                <a:cubicBezTo>
                  <a:pt x="18576" y="16429"/>
                  <a:pt x="18877" y="16465"/>
                  <a:pt x="19173" y="16522"/>
                </a:cubicBezTo>
                <a:cubicBezTo>
                  <a:pt x="19322" y="16550"/>
                  <a:pt x="19469" y="16583"/>
                  <a:pt x="19615" y="16621"/>
                </a:cubicBezTo>
                <a:cubicBezTo>
                  <a:pt x="19687" y="16640"/>
                  <a:pt x="19760" y="16660"/>
                  <a:pt x="19832" y="16681"/>
                </a:cubicBezTo>
                <a:cubicBezTo>
                  <a:pt x="19846" y="16685"/>
                  <a:pt x="19859" y="16689"/>
                  <a:pt x="19873" y="16693"/>
                </a:cubicBezTo>
                <a:cubicBezTo>
                  <a:pt x="19893" y="16698"/>
                  <a:pt x="19913" y="16704"/>
                  <a:pt x="19933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8" y="16740"/>
                  <a:pt x="20274" y="16736"/>
                </a:cubicBezTo>
                <a:cubicBezTo>
                  <a:pt x="20578" y="16722"/>
                  <a:pt x="20847" y="16602"/>
                  <a:pt x="21043" y="16446"/>
                </a:cubicBezTo>
                <a:cubicBezTo>
                  <a:pt x="21241" y="16289"/>
                  <a:pt x="21385" y="16092"/>
                  <a:pt x="21461" y="15863"/>
                </a:cubicBezTo>
                <a:cubicBezTo>
                  <a:pt x="21538" y="15636"/>
                  <a:pt x="21536" y="15362"/>
                  <a:pt x="21413" y="15118"/>
                </a:cubicBezTo>
                <a:cubicBezTo>
                  <a:pt x="21353" y="14997"/>
                  <a:pt x="21267" y="14888"/>
                  <a:pt x="21170" y="14801"/>
                </a:cubicBezTo>
                <a:cubicBezTo>
                  <a:pt x="21157" y="14789"/>
                  <a:pt x="21145" y="14778"/>
                  <a:pt x="21133" y="14768"/>
                </a:cubicBezTo>
                <a:cubicBezTo>
                  <a:pt x="21122" y="14759"/>
                  <a:pt x="21110" y="14751"/>
                  <a:pt x="21100" y="14742"/>
                </a:cubicBezTo>
                <a:cubicBezTo>
                  <a:pt x="21085" y="14730"/>
                  <a:pt x="21070" y="14716"/>
                  <a:pt x="21055" y="14704"/>
                </a:cubicBezTo>
                <a:cubicBezTo>
                  <a:pt x="21028" y="14682"/>
                  <a:pt x="20999" y="14660"/>
                  <a:pt x="20971" y="14637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1"/>
                  <a:pt x="19498" y="8744"/>
                </a:cubicBezTo>
                <a:cubicBezTo>
                  <a:pt x="19731" y="8250"/>
                  <a:pt x="20049" y="7787"/>
                  <a:pt x="20437" y="7375"/>
                </a:cubicBezTo>
                <a:cubicBezTo>
                  <a:pt x="20631" y="7168"/>
                  <a:pt x="20842" y="6975"/>
                  <a:pt x="21069" y="6796"/>
                </a:cubicBezTo>
                <a:cubicBezTo>
                  <a:pt x="21086" y="6782"/>
                  <a:pt x="21104" y="6768"/>
                  <a:pt x="21121" y="6753"/>
                </a:cubicBezTo>
                <a:cubicBezTo>
                  <a:pt x="21140" y="6737"/>
                  <a:pt x="21177" y="6705"/>
                  <a:pt x="21195" y="6686"/>
                </a:cubicBezTo>
                <a:cubicBezTo>
                  <a:pt x="21240" y="6643"/>
                  <a:pt x="21283" y="6596"/>
                  <a:pt x="21321" y="6544"/>
                </a:cubicBezTo>
                <a:cubicBezTo>
                  <a:pt x="21399" y="6442"/>
                  <a:pt x="21460" y="6324"/>
                  <a:pt x="21494" y="6197"/>
                </a:cubicBezTo>
                <a:cubicBezTo>
                  <a:pt x="21566" y="5944"/>
                  <a:pt x="21522" y="5678"/>
                  <a:pt x="21405" y="5461"/>
                </a:cubicBezTo>
                <a:cubicBezTo>
                  <a:pt x="21288" y="5243"/>
                  <a:pt x="21103" y="5063"/>
                  <a:pt x="20865" y="4939"/>
                </a:cubicBezTo>
                <a:cubicBezTo>
                  <a:pt x="20628" y="4815"/>
                  <a:pt x="20329" y="4759"/>
                  <a:pt x="20048" y="4795"/>
                </a:cubicBezTo>
                <a:cubicBezTo>
                  <a:pt x="19978" y="4804"/>
                  <a:pt x="19909" y="4817"/>
                  <a:pt x="19844" y="4835"/>
                </a:cubicBezTo>
                <a:cubicBezTo>
                  <a:pt x="19803" y="4846"/>
                  <a:pt x="19762" y="4858"/>
                  <a:pt x="19722" y="4869"/>
                </a:cubicBezTo>
                <a:cubicBezTo>
                  <a:pt x="19653" y="4888"/>
                  <a:pt x="19578" y="4908"/>
                  <a:pt x="19506" y="4926"/>
                </a:cubicBezTo>
                <a:cubicBezTo>
                  <a:pt x="19359" y="4961"/>
                  <a:pt x="19210" y="4992"/>
                  <a:pt x="19061" y="5018"/>
                </a:cubicBezTo>
                <a:cubicBezTo>
                  <a:pt x="18464" y="5122"/>
                  <a:pt x="17850" y="5149"/>
                  <a:pt x="17247" y="5096"/>
                </a:cubicBezTo>
                <a:cubicBezTo>
                  <a:pt x="16038" y="4993"/>
                  <a:pt x="14879" y="4552"/>
                  <a:pt x="13962" y="3850"/>
                </a:cubicBezTo>
                <a:cubicBezTo>
                  <a:pt x="13042" y="3152"/>
                  <a:pt x="12373" y="2202"/>
                  <a:pt x="12076" y="1166"/>
                </a:cubicBezTo>
                <a:cubicBezTo>
                  <a:pt x="12058" y="1101"/>
                  <a:pt x="12040" y="1035"/>
                  <a:pt x="12024" y="970"/>
                </a:cubicBezTo>
                <a:cubicBezTo>
                  <a:pt x="12015" y="933"/>
                  <a:pt x="12007" y="897"/>
                  <a:pt x="11999" y="860"/>
                </a:cubicBezTo>
                <a:cubicBezTo>
                  <a:pt x="11996" y="851"/>
                  <a:pt x="11993" y="842"/>
                  <a:pt x="11991" y="833"/>
                </a:cubicBezTo>
                <a:cubicBezTo>
                  <a:pt x="11985" y="814"/>
                  <a:pt x="11981" y="795"/>
                  <a:pt x="11975" y="776"/>
                </a:cubicBezTo>
                <a:cubicBezTo>
                  <a:pt x="11964" y="744"/>
                  <a:pt x="11952" y="714"/>
                  <a:pt x="11938" y="683"/>
                </a:cubicBezTo>
                <a:cubicBezTo>
                  <a:pt x="11830" y="436"/>
                  <a:pt x="11599" y="233"/>
                  <a:pt x="11351" y="127"/>
                </a:cubicBezTo>
                <a:cubicBezTo>
                  <a:pt x="11102" y="18"/>
                  <a:pt x="10837" y="-17"/>
                  <a:pt x="10576" y="7"/>
                </a:cubicBezTo>
                <a:close/>
                <a:moveTo>
                  <a:pt x="10690" y="939"/>
                </a:moveTo>
                <a:cubicBezTo>
                  <a:pt x="10756" y="932"/>
                  <a:pt x="10831" y="943"/>
                  <a:pt x="10877" y="965"/>
                </a:cubicBezTo>
                <a:cubicBezTo>
                  <a:pt x="10925" y="987"/>
                  <a:pt x="10938" y="1005"/>
                  <a:pt x="10951" y="1030"/>
                </a:cubicBezTo>
                <a:cubicBezTo>
                  <a:pt x="10952" y="1034"/>
                  <a:pt x="10955" y="1037"/>
                  <a:pt x="10957" y="1040"/>
                </a:cubicBezTo>
                <a:cubicBezTo>
                  <a:pt x="10959" y="1048"/>
                  <a:pt x="10961" y="1055"/>
                  <a:pt x="10962" y="1063"/>
                </a:cubicBezTo>
                <a:cubicBezTo>
                  <a:pt x="10971" y="1097"/>
                  <a:pt x="10978" y="1132"/>
                  <a:pt x="10986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0"/>
                  <a:pt x="12185" y="3739"/>
                  <a:pt x="13268" y="4560"/>
                </a:cubicBezTo>
                <a:cubicBezTo>
                  <a:pt x="13808" y="4971"/>
                  <a:pt x="14419" y="5310"/>
                  <a:pt x="15076" y="5559"/>
                </a:cubicBezTo>
                <a:cubicBezTo>
                  <a:pt x="15732" y="5808"/>
                  <a:pt x="16433" y="5965"/>
                  <a:pt x="17142" y="6027"/>
                </a:cubicBezTo>
                <a:cubicBezTo>
                  <a:pt x="17851" y="6091"/>
                  <a:pt x="18569" y="6058"/>
                  <a:pt x="19267" y="5936"/>
                </a:cubicBezTo>
                <a:cubicBezTo>
                  <a:pt x="19441" y="5906"/>
                  <a:pt x="19615" y="5871"/>
                  <a:pt x="19786" y="5830"/>
                </a:cubicBezTo>
                <a:cubicBezTo>
                  <a:pt x="19872" y="5809"/>
                  <a:pt x="19955" y="5788"/>
                  <a:pt x="20044" y="5763"/>
                </a:cubicBezTo>
                <a:cubicBezTo>
                  <a:pt x="20082" y="5753"/>
                  <a:pt x="20119" y="5741"/>
                  <a:pt x="20157" y="5731"/>
                </a:cubicBezTo>
                <a:cubicBezTo>
                  <a:pt x="20170" y="5727"/>
                  <a:pt x="20182" y="5725"/>
                  <a:pt x="20194" y="5724"/>
                </a:cubicBezTo>
                <a:cubicBezTo>
                  <a:pt x="20240" y="5719"/>
                  <a:pt x="20282" y="5725"/>
                  <a:pt x="20330" y="5749"/>
                </a:cubicBezTo>
                <a:cubicBezTo>
                  <a:pt x="20377" y="5773"/>
                  <a:pt x="20423" y="5816"/>
                  <a:pt x="20447" y="5861"/>
                </a:cubicBezTo>
                <a:cubicBezTo>
                  <a:pt x="20471" y="5907"/>
                  <a:pt x="20472" y="5946"/>
                  <a:pt x="20464" y="5976"/>
                </a:cubicBezTo>
                <a:cubicBezTo>
                  <a:pt x="20460" y="5992"/>
                  <a:pt x="20451" y="6007"/>
                  <a:pt x="20437" y="6026"/>
                </a:cubicBezTo>
                <a:cubicBezTo>
                  <a:pt x="20430" y="6035"/>
                  <a:pt x="20422" y="6045"/>
                  <a:pt x="20412" y="6055"/>
                </a:cubicBezTo>
                <a:cubicBezTo>
                  <a:pt x="20408" y="6058"/>
                  <a:pt x="20404" y="6063"/>
                  <a:pt x="20400" y="6067"/>
                </a:cubicBezTo>
                <a:cubicBezTo>
                  <a:pt x="20387" y="6077"/>
                  <a:pt x="20374" y="6087"/>
                  <a:pt x="20361" y="6098"/>
                </a:cubicBezTo>
                <a:cubicBezTo>
                  <a:pt x="20096" y="6307"/>
                  <a:pt x="19848" y="6534"/>
                  <a:pt x="19620" y="6776"/>
                </a:cubicBezTo>
                <a:cubicBezTo>
                  <a:pt x="19166" y="7259"/>
                  <a:pt x="18792" y="7802"/>
                  <a:pt x="18518" y="8384"/>
                </a:cubicBezTo>
                <a:cubicBezTo>
                  <a:pt x="17967" y="9545"/>
                  <a:pt x="17832" y="10861"/>
                  <a:pt x="18149" y="12092"/>
                </a:cubicBezTo>
                <a:cubicBezTo>
                  <a:pt x="18461" y="13325"/>
                  <a:pt x="19212" y="14457"/>
                  <a:pt x="20242" y="15317"/>
                </a:cubicBezTo>
                <a:cubicBezTo>
                  <a:pt x="20298" y="15362"/>
                  <a:pt x="20351" y="15407"/>
                  <a:pt x="20406" y="15453"/>
                </a:cubicBezTo>
                <a:cubicBezTo>
                  <a:pt x="20424" y="15469"/>
                  <a:pt x="20435" y="15481"/>
                  <a:pt x="20441" y="15494"/>
                </a:cubicBezTo>
                <a:cubicBezTo>
                  <a:pt x="20452" y="15517"/>
                  <a:pt x="20457" y="15552"/>
                  <a:pt x="20441" y="15604"/>
                </a:cubicBezTo>
                <a:cubicBezTo>
                  <a:pt x="20425" y="15654"/>
                  <a:pt x="20383" y="15711"/>
                  <a:pt x="20336" y="15748"/>
                </a:cubicBezTo>
                <a:cubicBezTo>
                  <a:pt x="20287" y="15786"/>
                  <a:pt x="20243" y="15799"/>
                  <a:pt x="20217" y="15799"/>
                </a:cubicBezTo>
                <a:cubicBezTo>
                  <a:pt x="20210" y="15800"/>
                  <a:pt x="20161" y="15791"/>
                  <a:pt x="20161" y="15791"/>
                </a:cubicBezTo>
                <a:cubicBezTo>
                  <a:pt x="20157" y="15790"/>
                  <a:pt x="20001" y="15744"/>
                  <a:pt x="19916" y="15722"/>
                </a:cubicBezTo>
                <a:cubicBezTo>
                  <a:pt x="19745" y="15678"/>
                  <a:pt x="19573" y="15638"/>
                  <a:pt x="19399" y="15605"/>
                </a:cubicBezTo>
                <a:cubicBezTo>
                  <a:pt x="19051" y="15539"/>
                  <a:pt x="18695" y="15496"/>
                  <a:pt x="18339" y="15477"/>
                </a:cubicBezTo>
                <a:cubicBezTo>
                  <a:pt x="16916" y="15396"/>
                  <a:pt x="15467" y="15707"/>
                  <a:pt x="14248" y="16364"/>
                </a:cubicBezTo>
                <a:cubicBezTo>
                  <a:pt x="13023" y="17017"/>
                  <a:pt x="12047" y="18016"/>
                  <a:pt x="11472" y="19165"/>
                </a:cubicBezTo>
                <a:cubicBezTo>
                  <a:pt x="11327" y="19452"/>
                  <a:pt x="11208" y="19748"/>
                  <a:pt x="11112" y="20050"/>
                </a:cubicBezTo>
                <a:cubicBezTo>
                  <a:pt x="11088" y="20126"/>
                  <a:pt x="11065" y="20201"/>
                  <a:pt x="11044" y="20277"/>
                </a:cubicBezTo>
                <a:cubicBezTo>
                  <a:pt x="11024" y="20349"/>
                  <a:pt x="11002" y="20449"/>
                  <a:pt x="10992" y="20490"/>
                </a:cubicBezTo>
                <a:cubicBezTo>
                  <a:pt x="10984" y="20517"/>
                  <a:pt x="10966" y="20544"/>
                  <a:pt x="10920" y="20575"/>
                </a:cubicBezTo>
                <a:cubicBezTo>
                  <a:pt x="10874" y="20606"/>
                  <a:pt x="10803" y="20629"/>
                  <a:pt x="10739" y="20632"/>
                </a:cubicBezTo>
                <a:cubicBezTo>
                  <a:pt x="10674" y="20636"/>
                  <a:pt x="10625" y="20620"/>
                  <a:pt x="10603" y="20606"/>
                </a:cubicBezTo>
                <a:cubicBezTo>
                  <a:pt x="10582" y="20593"/>
                  <a:pt x="10562" y="20572"/>
                  <a:pt x="10545" y="20521"/>
                </a:cubicBezTo>
                <a:cubicBezTo>
                  <a:pt x="10544" y="20518"/>
                  <a:pt x="10537" y="20497"/>
                  <a:pt x="10535" y="20488"/>
                </a:cubicBezTo>
                <a:cubicBezTo>
                  <a:pt x="10531" y="20472"/>
                  <a:pt x="10529" y="20456"/>
                  <a:pt x="10525" y="20440"/>
                </a:cubicBezTo>
                <a:cubicBezTo>
                  <a:pt x="10516" y="20401"/>
                  <a:pt x="10505" y="20363"/>
                  <a:pt x="10496" y="20325"/>
                </a:cubicBezTo>
                <a:cubicBezTo>
                  <a:pt x="10477" y="20248"/>
                  <a:pt x="10457" y="20171"/>
                  <a:pt x="10434" y="20095"/>
                </a:cubicBezTo>
                <a:cubicBezTo>
                  <a:pt x="10072" y="18874"/>
                  <a:pt x="9270" y="17762"/>
                  <a:pt x="8179" y="16951"/>
                </a:cubicBezTo>
                <a:cubicBezTo>
                  <a:pt x="7092" y="16135"/>
                  <a:pt x="5714" y="15623"/>
                  <a:pt x="4293" y="15509"/>
                </a:cubicBezTo>
                <a:cubicBezTo>
                  <a:pt x="3583" y="15451"/>
                  <a:pt x="2864" y="15490"/>
                  <a:pt x="2167" y="15619"/>
                </a:cubicBezTo>
                <a:cubicBezTo>
                  <a:pt x="1992" y="15652"/>
                  <a:pt x="1819" y="15689"/>
                  <a:pt x="1648" y="15732"/>
                </a:cubicBezTo>
                <a:cubicBezTo>
                  <a:pt x="1605" y="15743"/>
                  <a:pt x="1562" y="15755"/>
                  <a:pt x="1519" y="15767"/>
                </a:cubicBezTo>
                <a:cubicBezTo>
                  <a:pt x="1385" y="15804"/>
                  <a:pt x="1252" y="15803"/>
                  <a:pt x="1169" y="15677"/>
                </a:cubicBezTo>
                <a:cubicBezTo>
                  <a:pt x="1064" y="15516"/>
                  <a:pt x="1175" y="15420"/>
                  <a:pt x="1199" y="15401"/>
                </a:cubicBezTo>
                <a:cubicBezTo>
                  <a:pt x="1231" y="15374"/>
                  <a:pt x="1263" y="15347"/>
                  <a:pt x="1296" y="15321"/>
                </a:cubicBezTo>
                <a:cubicBezTo>
                  <a:pt x="1554" y="15104"/>
                  <a:pt x="1794" y="14872"/>
                  <a:pt x="2013" y="14624"/>
                </a:cubicBezTo>
                <a:cubicBezTo>
                  <a:pt x="2451" y="14129"/>
                  <a:pt x="2806" y="13573"/>
                  <a:pt x="3059" y="12985"/>
                </a:cubicBezTo>
                <a:cubicBezTo>
                  <a:pt x="3570" y="11808"/>
                  <a:pt x="3690" y="10516"/>
                  <a:pt x="3374" y="9321"/>
                </a:cubicBezTo>
                <a:cubicBezTo>
                  <a:pt x="3218" y="8723"/>
                  <a:pt x="2957" y="8147"/>
                  <a:pt x="2596" y="7620"/>
                </a:cubicBezTo>
                <a:cubicBezTo>
                  <a:pt x="2237" y="7093"/>
                  <a:pt x="1772" y="6610"/>
                  <a:pt x="1237" y="6202"/>
                </a:cubicBezTo>
                <a:cubicBezTo>
                  <a:pt x="1226" y="6214"/>
                  <a:pt x="1214" y="6225"/>
                  <a:pt x="1202" y="6237"/>
                </a:cubicBezTo>
                <a:lnTo>
                  <a:pt x="1200" y="6237"/>
                </a:lnTo>
                <a:cubicBezTo>
                  <a:pt x="1212" y="6225"/>
                  <a:pt x="1224" y="6213"/>
                  <a:pt x="1235" y="6201"/>
                </a:cubicBezTo>
                <a:cubicBezTo>
                  <a:pt x="1159" y="6143"/>
                  <a:pt x="1110" y="6084"/>
                  <a:pt x="1088" y="6034"/>
                </a:cubicBezTo>
                <a:cubicBezTo>
                  <a:pt x="1066" y="5985"/>
                  <a:pt x="1066" y="5946"/>
                  <a:pt x="1076" y="5912"/>
                </a:cubicBezTo>
                <a:cubicBezTo>
                  <a:pt x="1087" y="5879"/>
                  <a:pt x="1112" y="5849"/>
                  <a:pt x="1144" y="5830"/>
                </a:cubicBezTo>
                <a:cubicBezTo>
                  <a:pt x="1177" y="5812"/>
                  <a:pt x="1215" y="5802"/>
                  <a:pt x="1274" y="5806"/>
                </a:cubicBezTo>
                <a:cubicBezTo>
                  <a:pt x="1304" y="5809"/>
                  <a:pt x="1337" y="5813"/>
                  <a:pt x="1375" y="5827"/>
                </a:cubicBezTo>
                <a:cubicBezTo>
                  <a:pt x="1413" y="5840"/>
                  <a:pt x="1452" y="5854"/>
                  <a:pt x="1490" y="5866"/>
                </a:cubicBezTo>
                <a:cubicBezTo>
                  <a:pt x="1532" y="5880"/>
                  <a:pt x="1573" y="5892"/>
                  <a:pt x="1614" y="5906"/>
                </a:cubicBezTo>
                <a:cubicBezTo>
                  <a:pt x="1783" y="5958"/>
                  <a:pt x="1954" y="6002"/>
                  <a:pt x="2126" y="6039"/>
                </a:cubicBezTo>
                <a:cubicBezTo>
                  <a:pt x="2469" y="6113"/>
                  <a:pt x="2817" y="6157"/>
                  <a:pt x="3166" y="6173"/>
                </a:cubicBezTo>
                <a:cubicBezTo>
                  <a:pt x="4564" y="6236"/>
                  <a:pt x="5943" y="5861"/>
                  <a:pt x="7166" y="5228"/>
                </a:cubicBezTo>
                <a:cubicBezTo>
                  <a:pt x="8399" y="4590"/>
                  <a:pt x="9395" y="3609"/>
                  <a:pt x="9989" y="2465"/>
                </a:cubicBezTo>
                <a:cubicBezTo>
                  <a:pt x="10138" y="2179"/>
                  <a:pt x="10261" y="1883"/>
                  <a:pt x="10360" y="1581"/>
                </a:cubicBezTo>
                <a:cubicBezTo>
                  <a:pt x="10410" y="1429"/>
                  <a:pt x="10452" y="1280"/>
                  <a:pt x="10490" y="1123"/>
                </a:cubicBezTo>
                <a:cubicBezTo>
                  <a:pt x="10494" y="1105"/>
                  <a:pt x="10499" y="1087"/>
                  <a:pt x="10504" y="1069"/>
                </a:cubicBezTo>
                <a:cubicBezTo>
                  <a:pt x="10505" y="1064"/>
                  <a:pt x="10506" y="1059"/>
                  <a:pt x="10508" y="1054"/>
                </a:cubicBezTo>
                <a:cubicBezTo>
                  <a:pt x="10508" y="1051"/>
                  <a:pt x="10509" y="1048"/>
                  <a:pt x="10510" y="1045"/>
                </a:cubicBezTo>
                <a:cubicBezTo>
                  <a:pt x="10513" y="1036"/>
                  <a:pt x="10516" y="1028"/>
                  <a:pt x="10519" y="1021"/>
                </a:cubicBezTo>
                <a:cubicBezTo>
                  <a:pt x="10527" y="1008"/>
                  <a:pt x="10534" y="999"/>
                  <a:pt x="10547" y="989"/>
                </a:cubicBezTo>
                <a:cubicBezTo>
                  <a:pt x="10570" y="968"/>
                  <a:pt x="10623" y="945"/>
                  <a:pt x="10690" y="939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6797317" y="2643561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id="3" name="imag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38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03.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id="7" name="AutoShape 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3600" b="1" i="0" u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Teacher Features</a:t>
            </a:r>
            <a:endParaRPr lang="en-US" sz="11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868</Words>
  <Application>Microsoft Office PowerPoint</Application>
  <PresentationFormat>Custom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created xsi:type="dcterms:W3CDTF">2006-08-16T00:00:00Z</dcterms:created>
  <dcterms:modified xsi:type="dcterms:W3CDTF">2024-11-29T12:04:06Z</dcterms:modified>
</cp:coreProperties>
</file>