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13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2215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506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51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14944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8985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931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281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81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35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1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53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94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51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52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Tree>
    <p:extLst>
      <p:ext uri="{BB962C8B-B14F-4D97-AF65-F5344CB8AC3E}">
        <p14:creationId xmlns:p14="http://schemas.microsoft.com/office/powerpoint/2010/main" val="182321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19929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HARIHARAN M L</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677863" y="2857826"/>
            <a:ext cx="4183062" cy="2486961"/>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5089525" y="2857354"/>
            <a:ext cx="4184650" cy="2487905"/>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10</cp:revision>
  <dcterms:created xsi:type="dcterms:W3CDTF">2024-04-03T00:18:32Z</dcterms:created>
  <dcterms:modified xsi:type="dcterms:W3CDTF">2024-04-04T08:27:46Z</dcterms:modified>
</cp:coreProperties>
</file>