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33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0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AC9-47C5-453C-B36D-03DCD9629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Library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05149-C3BF-42EF-AA0B-DE91F2C8C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Tareq</a:t>
            </a:r>
            <a:r>
              <a:rPr lang="en-US" dirty="0"/>
              <a:t> Alomar, Cody Barrett, Nick Harper, Jacob Levy, Nick </a:t>
            </a:r>
            <a:r>
              <a:rPr lang="en-US" dirty="0" err="1"/>
              <a:t>Volenec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5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7B7-10C0-4711-BDCA-625F3CB3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786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7567-F025-4B63-ACE8-C0A7DC3C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92DF-E063-4034-BF0B-48011B3D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modifying the database to our projects needs.</a:t>
            </a:r>
          </a:p>
          <a:p>
            <a:r>
              <a:rPr lang="en-US" dirty="0"/>
              <a:t>Frontend functionality has also been worked on to a lesser extent.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Inventory display</a:t>
            </a:r>
          </a:p>
          <a:p>
            <a:pPr lvl="1"/>
            <a:r>
              <a:rPr lang="en-US" dirty="0"/>
              <a:t>Cart functionality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77140C-BF1C-49FD-B9FC-8CA79C1F6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" r="866"/>
          <a:stretch/>
        </p:blipFill>
        <p:spPr>
          <a:xfrm>
            <a:off x="3996267" y="2752724"/>
            <a:ext cx="7386108" cy="33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F665-4351-45BB-9BA9-38A899BB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C18F-1ECE-44A9-A4D1-40089F4A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the basics of the Django, and Ember.js frameworks.</a:t>
            </a:r>
          </a:p>
          <a:p>
            <a:r>
              <a:rPr lang="en-US" dirty="0"/>
              <a:t>Created our own development environments using Docker.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E26ACE-FD91-4269-B3DC-E5C76D27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74" y="3170594"/>
            <a:ext cx="2475139" cy="2475139"/>
          </a:xfrm>
          <a:prstGeom prst="rect">
            <a:avLst/>
          </a:prstGeom>
        </p:spPr>
      </p:pic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5A163D0-A6E0-492F-BCB0-13D9C0A5F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97" y="3170594"/>
            <a:ext cx="4227377" cy="36576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D96A1F5-8591-40DE-BE62-059788D34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7" y="3429000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3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3768-56A1-47B0-9F74-4B6B5A0C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8F0D-D5F3-4596-BA7F-BE8E9F2D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Familiarized ourselves with the existing codebase.</a:t>
            </a:r>
          </a:p>
          <a:p>
            <a:r>
              <a:rPr lang="en-US" dirty="0"/>
              <a:t>Began modifying the frontend codebase for our use.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F3A2DE-5500-46EE-83CF-88CEB0EB4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7" y="2735485"/>
            <a:ext cx="7343545" cy="3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BADE-7732-445D-A65B-7145E614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8822-1BA2-48FE-A9B2-592C47E4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3512"/>
            <a:ext cx="3534380" cy="2810976"/>
          </a:xfrm>
        </p:spPr>
        <p:txBody>
          <a:bodyPr/>
          <a:lstStyle/>
          <a:p>
            <a:r>
              <a:rPr lang="en-US" dirty="0"/>
              <a:t>Implemented our database schema within “models.py”.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Began connecting Django model to usable views for the frontend.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0638B56-101D-496F-9C39-161807D297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1"/>
          <a:stretch/>
        </p:blipFill>
        <p:spPr>
          <a:xfrm>
            <a:off x="4524966" y="1732448"/>
            <a:ext cx="7326677" cy="45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63FC-0C87-4A71-A8B5-D89E7E9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Hinderances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F380-531A-4355-ABB1-35FAAE2D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team’s lack of experience in the frameworks has made progress slow.</a:t>
            </a:r>
          </a:p>
          <a:p>
            <a:r>
              <a:rPr lang="en-US" dirty="0"/>
              <a:t>The initial size of the codebase has made trimming out unneeded pieces difficult.</a:t>
            </a:r>
          </a:p>
          <a:p>
            <a:r>
              <a:rPr lang="en-US" dirty="0"/>
              <a:t>Implementing communication between the frontend and backend has proven difficult.</a:t>
            </a:r>
          </a:p>
          <a:p>
            <a:pPr lvl="1"/>
            <a:r>
              <a:rPr lang="en-US" dirty="0"/>
              <a:t>Once this is functional we expect our frontend development to pick up pace.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0B6F76F-A046-4E93-8096-6FA93468D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429000"/>
            <a:ext cx="4286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4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8DDF-61FE-4795-B978-18EC0A98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Risks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1F228A-F5FF-42DA-8B7C-394737D44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889193"/>
              </p:ext>
            </p:extLst>
          </p:nvPr>
        </p:nvGraphicFramePr>
        <p:xfrm>
          <a:off x="1822599" y="1913976"/>
          <a:ext cx="8536153" cy="3030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9342">
                  <a:extLst>
                    <a:ext uri="{9D8B030D-6E8A-4147-A177-3AD203B41FA5}">
                      <a16:colId xmlns:a16="http://schemas.microsoft.com/office/drawing/2014/main" val="2698980965"/>
                    </a:ext>
                  </a:extLst>
                </a:gridCol>
                <a:gridCol w="1392589">
                  <a:extLst>
                    <a:ext uri="{9D8B030D-6E8A-4147-A177-3AD203B41FA5}">
                      <a16:colId xmlns:a16="http://schemas.microsoft.com/office/drawing/2014/main" val="2807326913"/>
                    </a:ext>
                  </a:extLst>
                </a:gridCol>
                <a:gridCol w="2304222">
                  <a:extLst>
                    <a:ext uri="{9D8B030D-6E8A-4147-A177-3AD203B41FA5}">
                      <a16:colId xmlns:a16="http://schemas.microsoft.com/office/drawing/2014/main" val="3611964770"/>
                    </a:ext>
                  </a:extLst>
                </a:gridCol>
              </a:tblGrid>
              <a:tr h="4328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0651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Inexperience with Frameworks and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62858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Complexity of Framework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04752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Little Documentation in Existing Codebase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02919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Illness of team member(s)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55639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Hardware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66818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Act of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6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8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A191-264C-4103-898E-51D1F3E2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48D12-E3E4-4B2B-BAE9-14F6BC6DC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3027"/>
          <a:stretch/>
        </p:blipFill>
        <p:spPr>
          <a:xfrm>
            <a:off x="467522" y="1722473"/>
            <a:ext cx="11246307" cy="4210493"/>
          </a:xfrm>
        </p:spPr>
      </p:pic>
    </p:spTree>
    <p:extLst>
      <p:ext uri="{BB962C8B-B14F-4D97-AF65-F5344CB8AC3E}">
        <p14:creationId xmlns:p14="http://schemas.microsoft.com/office/powerpoint/2010/main" val="200431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9928-06CC-4ADF-80B5-9F4F0A4C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777A7-D930-4F40-893B-66F21CD1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22739" r="7315" b="14048"/>
          <a:stretch/>
        </p:blipFill>
        <p:spPr>
          <a:xfrm>
            <a:off x="2528712" y="1580050"/>
            <a:ext cx="7134576" cy="4491141"/>
          </a:xfrm>
        </p:spPr>
      </p:pic>
    </p:spTree>
    <p:extLst>
      <p:ext uri="{BB962C8B-B14F-4D97-AF65-F5344CB8AC3E}">
        <p14:creationId xmlns:p14="http://schemas.microsoft.com/office/powerpoint/2010/main" val="399478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94</TotalTime>
  <Words>200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Lending Library Team</vt:lpstr>
      <vt:lpstr>Efforts Made</vt:lpstr>
      <vt:lpstr>Outcomes</vt:lpstr>
      <vt:lpstr>Outcomes</vt:lpstr>
      <vt:lpstr>Outcomes</vt:lpstr>
      <vt:lpstr>Hinderances</vt:lpstr>
      <vt:lpstr>Ongoing Risks</vt:lpstr>
      <vt:lpstr>Ordering Process Diagram</vt:lpstr>
      <vt:lpstr>C4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Library Team</dc:title>
  <dc:creator>Cody</dc:creator>
  <cp:lastModifiedBy> </cp:lastModifiedBy>
  <cp:revision>11</cp:revision>
  <dcterms:created xsi:type="dcterms:W3CDTF">2019-03-27T16:59:56Z</dcterms:created>
  <dcterms:modified xsi:type="dcterms:W3CDTF">2019-03-28T15:50:08Z</dcterms:modified>
</cp:coreProperties>
</file>