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5.png"/><Relationship Id="rId6" Type="http://schemas.openxmlformats.org/officeDocument/2006/relationships/image" Target="../media/image11.svg"/><Relationship Id="rId5" Type="http://schemas.openxmlformats.org/officeDocument/2006/relationships/image" Target="../media/image7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07FD7-CB64-40EA-B0A9-DB12C7808DF0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E38E6549-9A75-4A3E-9F5C-4B3585EA8F5D}">
      <dgm:prSet/>
      <dgm:spPr/>
      <dgm:t>
        <a:bodyPr/>
        <a:lstStyle/>
        <a:p>
          <a:pPr rtl="0"/>
          <a:r>
            <a:rPr lang="en-US" smtClean="0"/>
            <a:t>What is UNO Lending library?</a:t>
          </a:r>
          <a:endParaRPr lang="en-US"/>
        </a:p>
      </dgm:t>
    </dgm:pt>
    <dgm:pt modelId="{0306C212-C795-40AB-B4B1-2D73AFB77173}" type="parTrans" cxnId="{B6224852-9EAA-4928-A4C0-E3285C9BF93E}">
      <dgm:prSet/>
      <dgm:spPr/>
      <dgm:t>
        <a:bodyPr/>
        <a:lstStyle/>
        <a:p>
          <a:endParaRPr lang="en-US"/>
        </a:p>
      </dgm:t>
    </dgm:pt>
    <dgm:pt modelId="{E6CA72BE-82E1-4142-803A-3503FA26E78B}" type="sibTrans" cxnId="{B6224852-9EAA-4928-A4C0-E3285C9BF93E}">
      <dgm:prSet/>
      <dgm:spPr/>
      <dgm:t>
        <a:bodyPr/>
        <a:lstStyle/>
        <a:p>
          <a:endParaRPr lang="en-US"/>
        </a:p>
      </dgm:t>
    </dgm:pt>
    <dgm:pt modelId="{92B1E973-EBD8-42E5-AA60-EE090E74C223}">
      <dgm:prSet/>
      <dgm:spPr/>
      <dgm:t>
        <a:bodyPr/>
        <a:lstStyle/>
        <a:p>
          <a:pPr rtl="0"/>
          <a:r>
            <a:rPr lang="en-US" smtClean="0"/>
            <a:t>Scope</a:t>
          </a:r>
          <a:endParaRPr lang="en-US"/>
        </a:p>
      </dgm:t>
    </dgm:pt>
    <dgm:pt modelId="{8693105E-159D-4DC1-A3A5-BFA587C8C11F}" type="parTrans" cxnId="{DCE2A2C6-DC63-4F00-BF4C-B79292A0D71D}">
      <dgm:prSet/>
      <dgm:spPr/>
      <dgm:t>
        <a:bodyPr/>
        <a:lstStyle/>
        <a:p>
          <a:endParaRPr lang="en-US"/>
        </a:p>
      </dgm:t>
    </dgm:pt>
    <dgm:pt modelId="{E0F6560F-06C5-46A1-A89A-0BDFC9B2D5DC}" type="sibTrans" cxnId="{DCE2A2C6-DC63-4F00-BF4C-B79292A0D71D}">
      <dgm:prSet/>
      <dgm:spPr/>
      <dgm:t>
        <a:bodyPr/>
        <a:lstStyle/>
        <a:p>
          <a:endParaRPr lang="en-US"/>
        </a:p>
      </dgm:t>
    </dgm:pt>
    <dgm:pt modelId="{38D6E321-61DF-4906-8B29-3B03EAE62DEA}">
      <dgm:prSet/>
      <dgm:spPr/>
      <dgm:t>
        <a:bodyPr/>
        <a:lstStyle/>
        <a:p>
          <a:pPr rtl="0"/>
          <a:r>
            <a:rPr lang="en-US" smtClean="0"/>
            <a:t>Goals</a:t>
          </a:r>
          <a:endParaRPr lang="en-US"/>
        </a:p>
      </dgm:t>
    </dgm:pt>
    <dgm:pt modelId="{6B85E55F-0315-412B-B2D9-4BD1ECCE8EFB}" type="parTrans" cxnId="{49DCB3AD-C05E-493A-86B5-43E7EB3FE472}">
      <dgm:prSet/>
      <dgm:spPr/>
      <dgm:t>
        <a:bodyPr/>
        <a:lstStyle/>
        <a:p>
          <a:endParaRPr lang="en-US"/>
        </a:p>
      </dgm:t>
    </dgm:pt>
    <dgm:pt modelId="{1C41A5BF-EAA7-425E-B56E-00D9FB565847}" type="sibTrans" cxnId="{49DCB3AD-C05E-493A-86B5-43E7EB3FE472}">
      <dgm:prSet/>
      <dgm:spPr/>
      <dgm:t>
        <a:bodyPr/>
        <a:lstStyle/>
        <a:p>
          <a:endParaRPr lang="en-US"/>
        </a:p>
      </dgm:t>
    </dgm:pt>
    <dgm:pt modelId="{98463016-586C-45EB-8CCD-9B0F5C7ECEFA}">
      <dgm:prSet/>
      <dgm:spPr/>
      <dgm:t>
        <a:bodyPr/>
        <a:lstStyle/>
        <a:p>
          <a:pPr rtl="0"/>
          <a:r>
            <a:rPr lang="en-US" smtClean="0"/>
            <a:t>Methodology</a:t>
          </a:r>
          <a:endParaRPr lang="en-US"/>
        </a:p>
      </dgm:t>
    </dgm:pt>
    <dgm:pt modelId="{C033AE32-C63E-4F07-ADCC-295C516912C0}" type="parTrans" cxnId="{E8D40B6F-6897-4BF3-A42D-D1B3232D3DB2}">
      <dgm:prSet/>
      <dgm:spPr/>
      <dgm:t>
        <a:bodyPr/>
        <a:lstStyle/>
        <a:p>
          <a:endParaRPr lang="en-US"/>
        </a:p>
      </dgm:t>
    </dgm:pt>
    <dgm:pt modelId="{6A782A84-E9BE-4E31-A6F0-6D5E84C52B2C}" type="sibTrans" cxnId="{E8D40B6F-6897-4BF3-A42D-D1B3232D3DB2}">
      <dgm:prSet/>
      <dgm:spPr/>
      <dgm:t>
        <a:bodyPr/>
        <a:lstStyle/>
        <a:p>
          <a:endParaRPr lang="en-US"/>
        </a:p>
      </dgm:t>
    </dgm:pt>
    <dgm:pt modelId="{2637B673-256D-4C72-99A4-875CB8CC7891}">
      <dgm:prSet/>
      <dgm:spPr/>
      <dgm:t>
        <a:bodyPr/>
        <a:lstStyle/>
        <a:p>
          <a:pPr rtl="0"/>
          <a:r>
            <a:rPr lang="en-US" smtClean="0"/>
            <a:t>Order Process Diagram</a:t>
          </a:r>
          <a:endParaRPr lang="en-US"/>
        </a:p>
      </dgm:t>
    </dgm:pt>
    <dgm:pt modelId="{F7CF2377-8244-48A8-9BF4-9726DCA0849E}" type="parTrans" cxnId="{0615FEEE-BF74-445F-9472-AC1CF42BE393}">
      <dgm:prSet/>
      <dgm:spPr/>
      <dgm:t>
        <a:bodyPr/>
        <a:lstStyle/>
        <a:p>
          <a:endParaRPr lang="en-US"/>
        </a:p>
      </dgm:t>
    </dgm:pt>
    <dgm:pt modelId="{F11167AB-E40E-411B-817F-B64A475E8CEB}" type="sibTrans" cxnId="{0615FEEE-BF74-445F-9472-AC1CF42BE393}">
      <dgm:prSet/>
      <dgm:spPr/>
      <dgm:t>
        <a:bodyPr/>
        <a:lstStyle/>
        <a:p>
          <a:endParaRPr lang="en-US"/>
        </a:p>
      </dgm:t>
    </dgm:pt>
    <dgm:pt modelId="{220D4D24-60E0-41B8-A9E1-D9385F9658E4}">
      <dgm:prSet/>
      <dgm:spPr/>
      <dgm:t>
        <a:bodyPr/>
        <a:lstStyle/>
        <a:p>
          <a:pPr rtl="0"/>
          <a:r>
            <a:rPr lang="en-US" smtClean="0"/>
            <a:t>Outcomes</a:t>
          </a:r>
          <a:endParaRPr lang="en-US"/>
        </a:p>
      </dgm:t>
    </dgm:pt>
    <dgm:pt modelId="{6487EE42-BBA6-423C-B35A-F81C5BF69EA7}" type="parTrans" cxnId="{1BB98FDA-2A5D-46C0-825A-FF867A192B39}">
      <dgm:prSet/>
      <dgm:spPr/>
      <dgm:t>
        <a:bodyPr/>
        <a:lstStyle/>
        <a:p>
          <a:endParaRPr lang="en-US"/>
        </a:p>
      </dgm:t>
    </dgm:pt>
    <dgm:pt modelId="{1D6FA2DD-0C7E-493F-9B89-076E5F9D715A}" type="sibTrans" cxnId="{1BB98FDA-2A5D-46C0-825A-FF867A192B39}">
      <dgm:prSet/>
      <dgm:spPr/>
      <dgm:t>
        <a:bodyPr/>
        <a:lstStyle/>
        <a:p>
          <a:endParaRPr lang="en-US"/>
        </a:p>
      </dgm:t>
    </dgm:pt>
    <dgm:pt modelId="{C6721FC4-4469-4BDE-A101-34BB962DC33A}">
      <dgm:prSet/>
      <dgm:spPr/>
      <dgm:t>
        <a:bodyPr/>
        <a:lstStyle/>
        <a:p>
          <a:pPr rtl="0"/>
          <a:r>
            <a:rPr lang="en-US" smtClean="0"/>
            <a:t>Security Evaluation</a:t>
          </a:r>
          <a:endParaRPr lang="en-US"/>
        </a:p>
      </dgm:t>
    </dgm:pt>
    <dgm:pt modelId="{2225BD00-5291-47F0-96CC-E827306A7CCB}" type="parTrans" cxnId="{3D63A052-E470-4C33-A09C-A157F28B748F}">
      <dgm:prSet/>
      <dgm:spPr/>
      <dgm:t>
        <a:bodyPr/>
        <a:lstStyle/>
        <a:p>
          <a:endParaRPr lang="en-US"/>
        </a:p>
      </dgm:t>
    </dgm:pt>
    <dgm:pt modelId="{2B8258ED-273D-44A5-ACA1-E08E4275388F}" type="sibTrans" cxnId="{3D63A052-E470-4C33-A09C-A157F28B748F}">
      <dgm:prSet/>
      <dgm:spPr/>
      <dgm:t>
        <a:bodyPr/>
        <a:lstStyle/>
        <a:p>
          <a:endParaRPr lang="en-US"/>
        </a:p>
      </dgm:t>
    </dgm:pt>
    <dgm:pt modelId="{F5D603D6-6F99-4D99-BD66-82822AA56DBE}">
      <dgm:prSet/>
      <dgm:spPr/>
      <dgm:t>
        <a:bodyPr/>
        <a:lstStyle/>
        <a:p>
          <a:pPr rtl="0"/>
          <a:r>
            <a:rPr lang="en-US" smtClean="0"/>
            <a:t>Hindrances</a:t>
          </a:r>
          <a:endParaRPr lang="en-US"/>
        </a:p>
      </dgm:t>
    </dgm:pt>
    <dgm:pt modelId="{1A68FBCD-979F-4913-AC5C-50719655A793}" type="parTrans" cxnId="{0AD8C34C-F8FD-4D70-92EC-952903A3283B}">
      <dgm:prSet/>
      <dgm:spPr/>
      <dgm:t>
        <a:bodyPr/>
        <a:lstStyle/>
        <a:p>
          <a:endParaRPr lang="en-US"/>
        </a:p>
      </dgm:t>
    </dgm:pt>
    <dgm:pt modelId="{E633F4FA-7CD1-49AD-82C6-C01DD9ED65B5}" type="sibTrans" cxnId="{0AD8C34C-F8FD-4D70-92EC-952903A3283B}">
      <dgm:prSet/>
      <dgm:spPr/>
      <dgm:t>
        <a:bodyPr/>
        <a:lstStyle/>
        <a:p>
          <a:endParaRPr lang="en-US"/>
        </a:p>
      </dgm:t>
    </dgm:pt>
    <dgm:pt modelId="{FD6D8281-3558-42A8-AA09-FC5731C1BB5C}">
      <dgm:prSet/>
      <dgm:spPr/>
      <dgm:t>
        <a:bodyPr/>
        <a:lstStyle/>
        <a:p>
          <a:pPr rtl="0"/>
          <a:r>
            <a:rPr lang="en-US" smtClean="0"/>
            <a:t>Demo</a:t>
          </a:r>
          <a:endParaRPr lang="en-US"/>
        </a:p>
      </dgm:t>
    </dgm:pt>
    <dgm:pt modelId="{5D211497-8FB6-4709-B399-C72A7B3B0F00}" type="parTrans" cxnId="{CBDDD790-42AD-483D-8F84-A2BE4D472833}">
      <dgm:prSet/>
      <dgm:spPr/>
      <dgm:t>
        <a:bodyPr/>
        <a:lstStyle/>
        <a:p>
          <a:endParaRPr lang="en-US"/>
        </a:p>
      </dgm:t>
    </dgm:pt>
    <dgm:pt modelId="{708B7F66-212A-4EEF-B851-B7AFF2CBFE88}" type="sibTrans" cxnId="{CBDDD790-42AD-483D-8F84-A2BE4D472833}">
      <dgm:prSet/>
      <dgm:spPr/>
      <dgm:t>
        <a:bodyPr/>
        <a:lstStyle/>
        <a:p>
          <a:endParaRPr lang="en-US"/>
        </a:p>
      </dgm:t>
    </dgm:pt>
    <dgm:pt modelId="{E6715942-1831-414E-8F78-0A16B99E7F9C}" type="pres">
      <dgm:prSet presAssocID="{09107FD7-CB64-40EA-B0A9-DB12C7808DF0}" presName="linear" presStyleCnt="0">
        <dgm:presLayoutVars>
          <dgm:animLvl val="lvl"/>
          <dgm:resizeHandles val="exact"/>
        </dgm:presLayoutVars>
      </dgm:prSet>
      <dgm:spPr/>
    </dgm:pt>
    <dgm:pt modelId="{D1FD25A1-6D16-4A4F-B8B6-BF281EF9EAC0}" type="pres">
      <dgm:prSet presAssocID="{E38E6549-9A75-4A3E-9F5C-4B3585EA8F5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2F3B34A-A939-43B3-B313-BCEC2FC29C46}" type="pres">
      <dgm:prSet presAssocID="{E6CA72BE-82E1-4142-803A-3503FA26E78B}" presName="spacer" presStyleCnt="0"/>
      <dgm:spPr/>
    </dgm:pt>
    <dgm:pt modelId="{0DBA367F-B58A-482D-AC05-A4AFD73C6A14}" type="pres">
      <dgm:prSet presAssocID="{92B1E973-EBD8-42E5-AA60-EE090E74C22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852C307-3DB5-41C6-BB3B-3E2E058B358A}" type="pres">
      <dgm:prSet presAssocID="{E0F6560F-06C5-46A1-A89A-0BDFC9B2D5DC}" presName="spacer" presStyleCnt="0"/>
      <dgm:spPr/>
    </dgm:pt>
    <dgm:pt modelId="{F4D26225-1391-4CC0-B03C-D394F2BF0063}" type="pres">
      <dgm:prSet presAssocID="{38D6E321-61DF-4906-8B29-3B03EAE62DE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4102F114-217D-4EF2-AC9C-C82AC37F1BFC}" type="pres">
      <dgm:prSet presAssocID="{1C41A5BF-EAA7-425E-B56E-00D9FB565847}" presName="spacer" presStyleCnt="0"/>
      <dgm:spPr/>
    </dgm:pt>
    <dgm:pt modelId="{821D2415-559A-4CD7-8AC3-138ED221E936}" type="pres">
      <dgm:prSet presAssocID="{98463016-586C-45EB-8CCD-9B0F5C7ECEF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15DFE59-65A2-4A00-8217-B0F8C2CD5CF2}" type="pres">
      <dgm:prSet presAssocID="{6A782A84-E9BE-4E31-A6F0-6D5E84C52B2C}" presName="spacer" presStyleCnt="0"/>
      <dgm:spPr/>
    </dgm:pt>
    <dgm:pt modelId="{9058C4B0-EE0C-4D4F-9CA3-30C7DBDF604A}" type="pres">
      <dgm:prSet presAssocID="{2637B673-256D-4C72-99A4-875CB8CC789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E71AD50-8298-4789-9876-021F202E304A}" type="pres">
      <dgm:prSet presAssocID="{F11167AB-E40E-411B-817F-B64A475E8CEB}" presName="spacer" presStyleCnt="0"/>
      <dgm:spPr/>
    </dgm:pt>
    <dgm:pt modelId="{1CD45D6A-6E0E-41F8-8562-E6F8D411F147}" type="pres">
      <dgm:prSet presAssocID="{220D4D24-60E0-41B8-A9E1-D9385F9658E4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B4EFBC6A-572B-44E6-AB4D-750DA287910D}" type="pres">
      <dgm:prSet presAssocID="{1D6FA2DD-0C7E-493F-9B89-076E5F9D715A}" presName="spacer" presStyleCnt="0"/>
      <dgm:spPr/>
    </dgm:pt>
    <dgm:pt modelId="{6A8E734E-F765-4778-BE30-63850BFB78C7}" type="pres">
      <dgm:prSet presAssocID="{C6721FC4-4469-4BDE-A101-34BB962DC33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42D6CCD-15F9-4D58-A3C9-DCFDB0016B5D}" type="pres">
      <dgm:prSet presAssocID="{2B8258ED-273D-44A5-ACA1-E08E4275388F}" presName="spacer" presStyleCnt="0"/>
      <dgm:spPr/>
    </dgm:pt>
    <dgm:pt modelId="{D770EF25-A200-4BFC-8C36-6C3D48411182}" type="pres">
      <dgm:prSet presAssocID="{F5D603D6-6F99-4D99-BD66-82822AA56DB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E04D552-4AB6-44CB-AD52-595DA2965B00}" type="pres">
      <dgm:prSet presAssocID="{E633F4FA-7CD1-49AD-82C6-C01DD9ED65B5}" presName="spacer" presStyleCnt="0"/>
      <dgm:spPr/>
    </dgm:pt>
    <dgm:pt modelId="{D9C8F456-9151-4D37-9FAC-7E01F0FFDF5D}" type="pres">
      <dgm:prSet presAssocID="{FD6D8281-3558-42A8-AA09-FC5731C1BB5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49DCB3AD-C05E-493A-86B5-43E7EB3FE472}" srcId="{09107FD7-CB64-40EA-B0A9-DB12C7808DF0}" destId="{38D6E321-61DF-4906-8B29-3B03EAE62DEA}" srcOrd="2" destOrd="0" parTransId="{6B85E55F-0315-412B-B2D9-4BD1ECCE8EFB}" sibTransId="{1C41A5BF-EAA7-425E-B56E-00D9FB565847}"/>
    <dgm:cxn modelId="{E8D40B6F-6897-4BF3-A42D-D1B3232D3DB2}" srcId="{09107FD7-CB64-40EA-B0A9-DB12C7808DF0}" destId="{98463016-586C-45EB-8CCD-9B0F5C7ECEFA}" srcOrd="3" destOrd="0" parTransId="{C033AE32-C63E-4F07-ADCC-295C516912C0}" sibTransId="{6A782A84-E9BE-4E31-A6F0-6D5E84C52B2C}"/>
    <dgm:cxn modelId="{1BB98FDA-2A5D-46C0-825A-FF867A192B39}" srcId="{09107FD7-CB64-40EA-B0A9-DB12C7808DF0}" destId="{220D4D24-60E0-41B8-A9E1-D9385F9658E4}" srcOrd="5" destOrd="0" parTransId="{6487EE42-BBA6-423C-B35A-F81C5BF69EA7}" sibTransId="{1D6FA2DD-0C7E-493F-9B89-076E5F9D715A}"/>
    <dgm:cxn modelId="{5712CA5F-BABB-4E45-9D67-0CDA1F8B57AC}" type="presOf" srcId="{09107FD7-CB64-40EA-B0A9-DB12C7808DF0}" destId="{E6715942-1831-414E-8F78-0A16B99E7F9C}" srcOrd="0" destOrd="0" presId="urn:microsoft.com/office/officeart/2005/8/layout/vList2"/>
    <dgm:cxn modelId="{7675F0E7-4788-4E6D-A32D-B11B6DBF6534}" type="presOf" srcId="{C6721FC4-4469-4BDE-A101-34BB962DC33A}" destId="{6A8E734E-F765-4778-BE30-63850BFB78C7}" srcOrd="0" destOrd="0" presId="urn:microsoft.com/office/officeart/2005/8/layout/vList2"/>
    <dgm:cxn modelId="{94251B3C-3071-4113-B240-267FE4AB7E97}" type="presOf" srcId="{220D4D24-60E0-41B8-A9E1-D9385F9658E4}" destId="{1CD45D6A-6E0E-41F8-8562-E6F8D411F147}" srcOrd="0" destOrd="0" presId="urn:microsoft.com/office/officeart/2005/8/layout/vList2"/>
    <dgm:cxn modelId="{EC2237A0-8DF2-4FF2-B2F2-21F3D356CF15}" type="presOf" srcId="{98463016-586C-45EB-8CCD-9B0F5C7ECEFA}" destId="{821D2415-559A-4CD7-8AC3-138ED221E936}" srcOrd="0" destOrd="0" presId="urn:microsoft.com/office/officeart/2005/8/layout/vList2"/>
    <dgm:cxn modelId="{DCE2A2C6-DC63-4F00-BF4C-B79292A0D71D}" srcId="{09107FD7-CB64-40EA-B0A9-DB12C7808DF0}" destId="{92B1E973-EBD8-42E5-AA60-EE090E74C223}" srcOrd="1" destOrd="0" parTransId="{8693105E-159D-4DC1-A3A5-BFA587C8C11F}" sibTransId="{E0F6560F-06C5-46A1-A89A-0BDFC9B2D5DC}"/>
    <dgm:cxn modelId="{9D9473EA-9E7C-4FEC-A23A-CDBC84AD01B9}" type="presOf" srcId="{2637B673-256D-4C72-99A4-875CB8CC7891}" destId="{9058C4B0-EE0C-4D4F-9CA3-30C7DBDF604A}" srcOrd="0" destOrd="0" presId="urn:microsoft.com/office/officeart/2005/8/layout/vList2"/>
    <dgm:cxn modelId="{1A48EBA6-8761-4098-AFCD-DA91250B88EE}" type="presOf" srcId="{E38E6549-9A75-4A3E-9F5C-4B3585EA8F5D}" destId="{D1FD25A1-6D16-4A4F-B8B6-BF281EF9EAC0}" srcOrd="0" destOrd="0" presId="urn:microsoft.com/office/officeart/2005/8/layout/vList2"/>
    <dgm:cxn modelId="{3D63A052-E470-4C33-A09C-A157F28B748F}" srcId="{09107FD7-CB64-40EA-B0A9-DB12C7808DF0}" destId="{C6721FC4-4469-4BDE-A101-34BB962DC33A}" srcOrd="6" destOrd="0" parTransId="{2225BD00-5291-47F0-96CC-E827306A7CCB}" sibTransId="{2B8258ED-273D-44A5-ACA1-E08E4275388F}"/>
    <dgm:cxn modelId="{D57E7275-881E-4693-8761-ED003EAFF838}" type="presOf" srcId="{F5D603D6-6F99-4D99-BD66-82822AA56DBE}" destId="{D770EF25-A200-4BFC-8C36-6C3D48411182}" srcOrd="0" destOrd="0" presId="urn:microsoft.com/office/officeart/2005/8/layout/vList2"/>
    <dgm:cxn modelId="{CBDDD790-42AD-483D-8F84-A2BE4D472833}" srcId="{09107FD7-CB64-40EA-B0A9-DB12C7808DF0}" destId="{FD6D8281-3558-42A8-AA09-FC5731C1BB5C}" srcOrd="8" destOrd="0" parTransId="{5D211497-8FB6-4709-B399-C72A7B3B0F00}" sibTransId="{708B7F66-212A-4EEF-B851-B7AFF2CBFE88}"/>
    <dgm:cxn modelId="{F9836B5D-B8E5-42CF-8D9E-81FC53AFBBE9}" type="presOf" srcId="{38D6E321-61DF-4906-8B29-3B03EAE62DEA}" destId="{F4D26225-1391-4CC0-B03C-D394F2BF0063}" srcOrd="0" destOrd="0" presId="urn:microsoft.com/office/officeart/2005/8/layout/vList2"/>
    <dgm:cxn modelId="{0AD8C34C-F8FD-4D70-92EC-952903A3283B}" srcId="{09107FD7-CB64-40EA-B0A9-DB12C7808DF0}" destId="{F5D603D6-6F99-4D99-BD66-82822AA56DBE}" srcOrd="7" destOrd="0" parTransId="{1A68FBCD-979F-4913-AC5C-50719655A793}" sibTransId="{E633F4FA-7CD1-49AD-82C6-C01DD9ED65B5}"/>
    <dgm:cxn modelId="{3EC5963A-810C-45B3-AF65-B9AE5F7B724D}" type="presOf" srcId="{92B1E973-EBD8-42E5-AA60-EE090E74C223}" destId="{0DBA367F-B58A-482D-AC05-A4AFD73C6A14}" srcOrd="0" destOrd="0" presId="urn:microsoft.com/office/officeart/2005/8/layout/vList2"/>
    <dgm:cxn modelId="{B6224852-9EAA-4928-A4C0-E3285C9BF93E}" srcId="{09107FD7-CB64-40EA-B0A9-DB12C7808DF0}" destId="{E38E6549-9A75-4A3E-9F5C-4B3585EA8F5D}" srcOrd="0" destOrd="0" parTransId="{0306C212-C795-40AB-B4B1-2D73AFB77173}" sibTransId="{E6CA72BE-82E1-4142-803A-3503FA26E78B}"/>
    <dgm:cxn modelId="{BA712214-0EBA-42BD-AE42-4D18C4ED0D71}" type="presOf" srcId="{FD6D8281-3558-42A8-AA09-FC5731C1BB5C}" destId="{D9C8F456-9151-4D37-9FAC-7E01F0FFDF5D}" srcOrd="0" destOrd="0" presId="urn:microsoft.com/office/officeart/2005/8/layout/vList2"/>
    <dgm:cxn modelId="{0615FEEE-BF74-445F-9472-AC1CF42BE393}" srcId="{09107FD7-CB64-40EA-B0A9-DB12C7808DF0}" destId="{2637B673-256D-4C72-99A4-875CB8CC7891}" srcOrd="4" destOrd="0" parTransId="{F7CF2377-8244-48A8-9BF4-9726DCA0849E}" sibTransId="{F11167AB-E40E-411B-817F-B64A475E8CEB}"/>
    <dgm:cxn modelId="{7DA8D4CA-516B-4FE5-9DBD-40391D3CE56B}" type="presParOf" srcId="{E6715942-1831-414E-8F78-0A16B99E7F9C}" destId="{D1FD25A1-6D16-4A4F-B8B6-BF281EF9EAC0}" srcOrd="0" destOrd="0" presId="urn:microsoft.com/office/officeart/2005/8/layout/vList2"/>
    <dgm:cxn modelId="{BB55B17A-8264-410A-BF77-169A84778B16}" type="presParOf" srcId="{E6715942-1831-414E-8F78-0A16B99E7F9C}" destId="{F2F3B34A-A939-43B3-B313-BCEC2FC29C46}" srcOrd="1" destOrd="0" presId="urn:microsoft.com/office/officeart/2005/8/layout/vList2"/>
    <dgm:cxn modelId="{84619FED-BDAB-4C10-86FE-D06F1F4371FE}" type="presParOf" srcId="{E6715942-1831-414E-8F78-0A16B99E7F9C}" destId="{0DBA367F-B58A-482D-AC05-A4AFD73C6A14}" srcOrd="2" destOrd="0" presId="urn:microsoft.com/office/officeart/2005/8/layout/vList2"/>
    <dgm:cxn modelId="{F43454FC-9F9D-4FF2-A55E-CD9255E9AC38}" type="presParOf" srcId="{E6715942-1831-414E-8F78-0A16B99E7F9C}" destId="{D852C307-3DB5-41C6-BB3B-3E2E058B358A}" srcOrd="3" destOrd="0" presId="urn:microsoft.com/office/officeart/2005/8/layout/vList2"/>
    <dgm:cxn modelId="{3FF9A308-8CED-41CD-BB17-6E2375EEFC17}" type="presParOf" srcId="{E6715942-1831-414E-8F78-0A16B99E7F9C}" destId="{F4D26225-1391-4CC0-B03C-D394F2BF0063}" srcOrd="4" destOrd="0" presId="urn:microsoft.com/office/officeart/2005/8/layout/vList2"/>
    <dgm:cxn modelId="{674312A0-2D8E-42E0-BE39-D080AA500FF8}" type="presParOf" srcId="{E6715942-1831-414E-8F78-0A16B99E7F9C}" destId="{4102F114-217D-4EF2-AC9C-C82AC37F1BFC}" srcOrd="5" destOrd="0" presId="urn:microsoft.com/office/officeart/2005/8/layout/vList2"/>
    <dgm:cxn modelId="{1CF96B8F-FD8A-4416-B348-D8AAFB984215}" type="presParOf" srcId="{E6715942-1831-414E-8F78-0A16B99E7F9C}" destId="{821D2415-559A-4CD7-8AC3-138ED221E936}" srcOrd="6" destOrd="0" presId="urn:microsoft.com/office/officeart/2005/8/layout/vList2"/>
    <dgm:cxn modelId="{684352F0-2FE6-4F65-86E1-9AD3837613D2}" type="presParOf" srcId="{E6715942-1831-414E-8F78-0A16B99E7F9C}" destId="{F15DFE59-65A2-4A00-8217-B0F8C2CD5CF2}" srcOrd="7" destOrd="0" presId="urn:microsoft.com/office/officeart/2005/8/layout/vList2"/>
    <dgm:cxn modelId="{31C643A3-CD5C-481C-861F-0BF24766DFAA}" type="presParOf" srcId="{E6715942-1831-414E-8F78-0A16B99E7F9C}" destId="{9058C4B0-EE0C-4D4F-9CA3-30C7DBDF604A}" srcOrd="8" destOrd="0" presId="urn:microsoft.com/office/officeart/2005/8/layout/vList2"/>
    <dgm:cxn modelId="{02BBD0E9-A328-4650-8AA0-BAC9FCB8AF73}" type="presParOf" srcId="{E6715942-1831-414E-8F78-0A16B99E7F9C}" destId="{9E71AD50-8298-4789-9876-021F202E304A}" srcOrd="9" destOrd="0" presId="urn:microsoft.com/office/officeart/2005/8/layout/vList2"/>
    <dgm:cxn modelId="{CC8389DA-9887-49F6-9150-4E10BDFBEADE}" type="presParOf" srcId="{E6715942-1831-414E-8F78-0A16B99E7F9C}" destId="{1CD45D6A-6E0E-41F8-8562-E6F8D411F147}" srcOrd="10" destOrd="0" presId="urn:microsoft.com/office/officeart/2005/8/layout/vList2"/>
    <dgm:cxn modelId="{1B5BEFB8-DD2C-495F-9FA7-EEF2421513F7}" type="presParOf" srcId="{E6715942-1831-414E-8F78-0A16B99E7F9C}" destId="{B4EFBC6A-572B-44E6-AB4D-750DA287910D}" srcOrd="11" destOrd="0" presId="urn:microsoft.com/office/officeart/2005/8/layout/vList2"/>
    <dgm:cxn modelId="{3C653BA8-DB3B-4038-90BF-6E2518ADAB66}" type="presParOf" srcId="{E6715942-1831-414E-8F78-0A16B99E7F9C}" destId="{6A8E734E-F765-4778-BE30-63850BFB78C7}" srcOrd="12" destOrd="0" presId="urn:microsoft.com/office/officeart/2005/8/layout/vList2"/>
    <dgm:cxn modelId="{36813E04-8FD3-49B4-99AB-7C6239A5FA61}" type="presParOf" srcId="{E6715942-1831-414E-8F78-0A16B99E7F9C}" destId="{042D6CCD-15F9-4D58-A3C9-DCFDB0016B5D}" srcOrd="13" destOrd="0" presId="urn:microsoft.com/office/officeart/2005/8/layout/vList2"/>
    <dgm:cxn modelId="{7DB7531D-C512-40EB-90B8-B8E03C9605AB}" type="presParOf" srcId="{E6715942-1831-414E-8F78-0A16B99E7F9C}" destId="{D770EF25-A200-4BFC-8C36-6C3D48411182}" srcOrd="14" destOrd="0" presId="urn:microsoft.com/office/officeart/2005/8/layout/vList2"/>
    <dgm:cxn modelId="{AAFC1124-29FF-431E-8C9D-AD2A14F8DDCF}" type="presParOf" srcId="{E6715942-1831-414E-8F78-0A16B99E7F9C}" destId="{FE04D552-4AB6-44CB-AD52-595DA2965B00}" srcOrd="15" destOrd="0" presId="urn:microsoft.com/office/officeart/2005/8/layout/vList2"/>
    <dgm:cxn modelId="{39F37A81-D7D7-4A91-9757-F864A9D0FAF1}" type="presParOf" srcId="{E6715942-1831-414E-8F78-0A16B99E7F9C}" destId="{D9C8F456-9151-4D37-9FAC-7E01F0FFDF5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FA8F80-56C7-4276-B437-53C721B48C1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1850F1-1B42-449F-A5E5-91A783440189}">
      <dgm:prSet/>
      <dgm:spPr/>
      <dgm:t>
        <a:bodyPr/>
        <a:lstStyle/>
        <a:p>
          <a:r>
            <a:rPr lang="en-US"/>
            <a:t>To automate the request process</a:t>
          </a:r>
        </a:p>
      </dgm:t>
    </dgm:pt>
    <dgm:pt modelId="{C5820A86-5CFB-4FEF-BFBF-C24C7DCFBEE3}" type="parTrans" cxnId="{23A0A68B-BBE8-4544-B5E4-F35A6A5C8569}">
      <dgm:prSet/>
      <dgm:spPr/>
      <dgm:t>
        <a:bodyPr/>
        <a:lstStyle/>
        <a:p>
          <a:endParaRPr lang="en-US"/>
        </a:p>
      </dgm:t>
    </dgm:pt>
    <dgm:pt modelId="{58BDCC8D-2F48-4435-B0F0-43C5F7DFA215}" type="sibTrans" cxnId="{23A0A68B-BBE8-4544-B5E4-F35A6A5C8569}">
      <dgm:prSet/>
      <dgm:spPr/>
      <dgm:t>
        <a:bodyPr/>
        <a:lstStyle/>
        <a:p>
          <a:endParaRPr lang="en-US"/>
        </a:p>
      </dgm:t>
    </dgm:pt>
    <dgm:pt modelId="{02042ABA-8D71-4508-A37D-166991E22FFA}">
      <dgm:prSet/>
      <dgm:spPr/>
      <dgm:t>
        <a:bodyPr/>
        <a:lstStyle/>
        <a:p>
          <a:r>
            <a:rPr lang="en-US"/>
            <a:t>To create a web application that will allow instructors to see what products are currently available</a:t>
          </a:r>
        </a:p>
      </dgm:t>
    </dgm:pt>
    <dgm:pt modelId="{C29B2294-2FEF-421B-B0D4-5EF21B6A1366}" type="parTrans" cxnId="{E01EBAE7-D0D6-48E4-9BA1-52B31542361A}">
      <dgm:prSet/>
      <dgm:spPr/>
      <dgm:t>
        <a:bodyPr/>
        <a:lstStyle/>
        <a:p>
          <a:endParaRPr lang="en-US"/>
        </a:p>
      </dgm:t>
    </dgm:pt>
    <dgm:pt modelId="{B74734C3-682A-431B-AFBD-80B3B3D5163C}" type="sibTrans" cxnId="{E01EBAE7-D0D6-48E4-9BA1-52B31542361A}">
      <dgm:prSet/>
      <dgm:spPr/>
      <dgm:t>
        <a:bodyPr/>
        <a:lstStyle/>
        <a:p>
          <a:endParaRPr lang="en-US"/>
        </a:p>
      </dgm:t>
    </dgm:pt>
    <dgm:pt modelId="{57A098E6-0676-4AEE-87FC-1D32BF1BB207}">
      <dgm:prSet/>
      <dgm:spPr/>
      <dgm:t>
        <a:bodyPr/>
        <a:lstStyle/>
        <a:p>
          <a:r>
            <a:rPr lang="en-US"/>
            <a:t>To allow lenders to track inventory</a:t>
          </a:r>
        </a:p>
      </dgm:t>
    </dgm:pt>
    <dgm:pt modelId="{E27E2944-FB3E-44D8-A65A-42D9F6BA4947}" type="parTrans" cxnId="{6AF4EFE2-77E3-40AD-9E10-8B2E56727974}">
      <dgm:prSet/>
      <dgm:spPr/>
      <dgm:t>
        <a:bodyPr/>
        <a:lstStyle/>
        <a:p>
          <a:endParaRPr lang="en-US"/>
        </a:p>
      </dgm:t>
    </dgm:pt>
    <dgm:pt modelId="{0F917B03-B3D1-4BBE-BF89-08C20C2F1170}" type="sibTrans" cxnId="{6AF4EFE2-77E3-40AD-9E10-8B2E56727974}">
      <dgm:prSet/>
      <dgm:spPr/>
      <dgm:t>
        <a:bodyPr/>
        <a:lstStyle/>
        <a:p>
          <a:endParaRPr lang="en-US"/>
        </a:p>
      </dgm:t>
    </dgm:pt>
    <dgm:pt modelId="{1CC9E3B9-E757-4345-8AB6-FDAFEEF66F1F}">
      <dgm:prSet/>
      <dgm:spPr/>
      <dgm:t>
        <a:bodyPr/>
        <a:lstStyle/>
        <a:p>
          <a:r>
            <a:rPr lang="en-US"/>
            <a:t>To allow borrowers to place all items needed for a module into their cart in one click</a:t>
          </a:r>
        </a:p>
      </dgm:t>
    </dgm:pt>
    <dgm:pt modelId="{4AEBEC31-AF64-480C-8509-B93D724815E7}" type="parTrans" cxnId="{A30A4F6F-A950-4AA5-9804-3E725E204906}">
      <dgm:prSet/>
      <dgm:spPr/>
      <dgm:t>
        <a:bodyPr/>
        <a:lstStyle/>
        <a:p>
          <a:endParaRPr lang="en-US"/>
        </a:p>
      </dgm:t>
    </dgm:pt>
    <dgm:pt modelId="{C06CB560-BC09-4BAF-B44C-AB84FB52AABB}" type="sibTrans" cxnId="{A30A4F6F-A950-4AA5-9804-3E725E204906}">
      <dgm:prSet/>
      <dgm:spPr/>
      <dgm:t>
        <a:bodyPr/>
        <a:lstStyle/>
        <a:p>
          <a:endParaRPr lang="en-US"/>
        </a:p>
      </dgm:t>
    </dgm:pt>
    <dgm:pt modelId="{B342121E-B545-4F65-A865-8C24E2F2FD3A}">
      <dgm:prSet/>
      <dgm:spPr>
        <a:solidFill>
          <a:schemeClr val="accent3"/>
        </a:solidFill>
      </dgm:spPr>
      <dgm:t>
        <a:bodyPr/>
        <a:lstStyle/>
        <a:p>
          <a:r>
            <a:rPr lang="en-US" dirty="0"/>
            <a:t>Stretch:</a:t>
          </a:r>
        </a:p>
        <a:p>
          <a:r>
            <a:rPr lang="en-US" dirty="0"/>
            <a:t>To allow a new user to register via the web app</a:t>
          </a:r>
        </a:p>
      </dgm:t>
    </dgm:pt>
    <dgm:pt modelId="{8CBA3FFD-E088-4FCD-8B23-AFD67567E420}" type="parTrans" cxnId="{799A75AE-5F5C-4555-BE4C-7B3674E67B66}">
      <dgm:prSet/>
      <dgm:spPr/>
      <dgm:t>
        <a:bodyPr/>
        <a:lstStyle/>
        <a:p>
          <a:endParaRPr lang="en-US"/>
        </a:p>
      </dgm:t>
    </dgm:pt>
    <dgm:pt modelId="{0DAF73B6-6E7D-48B0-BB1E-07806AACC313}" type="sibTrans" cxnId="{799A75AE-5F5C-4555-BE4C-7B3674E67B66}">
      <dgm:prSet/>
      <dgm:spPr/>
      <dgm:t>
        <a:bodyPr/>
        <a:lstStyle/>
        <a:p>
          <a:endParaRPr lang="en-US"/>
        </a:p>
      </dgm:t>
    </dgm:pt>
    <dgm:pt modelId="{CEDB56A7-B388-4C71-8C21-194684D4DC89}" type="pres">
      <dgm:prSet presAssocID="{7CFA8F80-56C7-4276-B437-53C721B48C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7862CF-2B78-4F82-AC72-1D9278E7A0A8}" type="pres">
      <dgm:prSet presAssocID="{F51850F1-1B42-449F-A5E5-91A78344018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16221-3218-407C-A412-275C9A67D7A5}" type="pres">
      <dgm:prSet presAssocID="{58BDCC8D-2F48-4435-B0F0-43C5F7DFA215}" presName="sibTrans" presStyleCnt="0"/>
      <dgm:spPr/>
    </dgm:pt>
    <dgm:pt modelId="{216AA665-E3A3-474C-8C2F-246246B92B66}" type="pres">
      <dgm:prSet presAssocID="{02042ABA-8D71-4508-A37D-166991E22FFA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5FB8F3-B2E2-446A-B560-9954E8C28E45}" type="pres">
      <dgm:prSet presAssocID="{B74734C3-682A-431B-AFBD-80B3B3D5163C}" presName="sibTrans" presStyleCnt="0"/>
      <dgm:spPr/>
    </dgm:pt>
    <dgm:pt modelId="{EA554C57-3604-4969-AEED-CA10AC6059A5}" type="pres">
      <dgm:prSet presAssocID="{57A098E6-0676-4AEE-87FC-1D32BF1BB20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A8895B-88E7-418C-8DD5-0CDBB5B9797A}" type="pres">
      <dgm:prSet presAssocID="{0F917B03-B3D1-4BBE-BF89-08C20C2F1170}" presName="sibTrans" presStyleCnt="0"/>
      <dgm:spPr/>
    </dgm:pt>
    <dgm:pt modelId="{00171496-183D-494B-89E6-858260B66AD4}" type="pres">
      <dgm:prSet presAssocID="{1CC9E3B9-E757-4345-8AB6-FDAFEEF66F1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4A150-5667-4774-A4AF-1E262E1217E8}" type="pres">
      <dgm:prSet presAssocID="{C06CB560-BC09-4BAF-B44C-AB84FB52AABB}" presName="sibTrans" presStyleCnt="0"/>
      <dgm:spPr/>
    </dgm:pt>
    <dgm:pt modelId="{0BFB752E-5E90-47B6-9098-3D1D6A73D52D}" type="pres">
      <dgm:prSet presAssocID="{B342121E-B545-4F65-A865-8C24E2F2FD3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A75AE-5F5C-4555-BE4C-7B3674E67B66}" srcId="{7CFA8F80-56C7-4276-B437-53C721B48C12}" destId="{B342121E-B545-4F65-A865-8C24E2F2FD3A}" srcOrd="4" destOrd="0" parTransId="{8CBA3FFD-E088-4FCD-8B23-AFD67567E420}" sibTransId="{0DAF73B6-6E7D-48B0-BB1E-07806AACC313}"/>
    <dgm:cxn modelId="{6AF4EFE2-77E3-40AD-9E10-8B2E56727974}" srcId="{7CFA8F80-56C7-4276-B437-53C721B48C12}" destId="{57A098E6-0676-4AEE-87FC-1D32BF1BB207}" srcOrd="2" destOrd="0" parTransId="{E27E2944-FB3E-44D8-A65A-42D9F6BA4947}" sibTransId="{0F917B03-B3D1-4BBE-BF89-08C20C2F1170}"/>
    <dgm:cxn modelId="{4C4819C8-F113-4819-B6B9-A57205A3EAF5}" type="presOf" srcId="{F51850F1-1B42-449F-A5E5-91A783440189}" destId="{077862CF-2B78-4F82-AC72-1D9278E7A0A8}" srcOrd="0" destOrd="0" presId="urn:microsoft.com/office/officeart/2005/8/layout/default"/>
    <dgm:cxn modelId="{B0AB3086-90AC-4205-A3D7-0AF3BD8C5EE4}" type="presOf" srcId="{02042ABA-8D71-4508-A37D-166991E22FFA}" destId="{216AA665-E3A3-474C-8C2F-246246B92B66}" srcOrd="0" destOrd="0" presId="urn:microsoft.com/office/officeart/2005/8/layout/default"/>
    <dgm:cxn modelId="{D2466B0E-10C6-4A76-8FEE-C96AADD2FBB8}" type="presOf" srcId="{57A098E6-0676-4AEE-87FC-1D32BF1BB207}" destId="{EA554C57-3604-4969-AEED-CA10AC6059A5}" srcOrd="0" destOrd="0" presId="urn:microsoft.com/office/officeart/2005/8/layout/default"/>
    <dgm:cxn modelId="{A30A4F6F-A950-4AA5-9804-3E725E204906}" srcId="{7CFA8F80-56C7-4276-B437-53C721B48C12}" destId="{1CC9E3B9-E757-4345-8AB6-FDAFEEF66F1F}" srcOrd="3" destOrd="0" parTransId="{4AEBEC31-AF64-480C-8509-B93D724815E7}" sibTransId="{C06CB560-BC09-4BAF-B44C-AB84FB52AABB}"/>
    <dgm:cxn modelId="{E01EBAE7-D0D6-48E4-9BA1-52B31542361A}" srcId="{7CFA8F80-56C7-4276-B437-53C721B48C12}" destId="{02042ABA-8D71-4508-A37D-166991E22FFA}" srcOrd="1" destOrd="0" parTransId="{C29B2294-2FEF-421B-B0D4-5EF21B6A1366}" sibTransId="{B74734C3-682A-431B-AFBD-80B3B3D5163C}"/>
    <dgm:cxn modelId="{23A0A68B-BBE8-4544-B5E4-F35A6A5C8569}" srcId="{7CFA8F80-56C7-4276-B437-53C721B48C12}" destId="{F51850F1-1B42-449F-A5E5-91A783440189}" srcOrd="0" destOrd="0" parTransId="{C5820A86-5CFB-4FEF-BFBF-C24C7DCFBEE3}" sibTransId="{58BDCC8D-2F48-4435-B0F0-43C5F7DFA215}"/>
    <dgm:cxn modelId="{1E675872-C5CB-4CD7-A32D-DD95D5EC0935}" type="presOf" srcId="{1CC9E3B9-E757-4345-8AB6-FDAFEEF66F1F}" destId="{00171496-183D-494B-89E6-858260B66AD4}" srcOrd="0" destOrd="0" presId="urn:microsoft.com/office/officeart/2005/8/layout/default"/>
    <dgm:cxn modelId="{F605C581-CEBF-4710-835D-5F96A888BCE2}" type="presOf" srcId="{7CFA8F80-56C7-4276-B437-53C721B48C12}" destId="{CEDB56A7-B388-4C71-8C21-194684D4DC89}" srcOrd="0" destOrd="0" presId="urn:microsoft.com/office/officeart/2005/8/layout/default"/>
    <dgm:cxn modelId="{4DB635AD-316B-45C0-9F93-811EDB0F973D}" type="presOf" srcId="{B342121E-B545-4F65-A865-8C24E2F2FD3A}" destId="{0BFB752E-5E90-47B6-9098-3D1D6A73D52D}" srcOrd="0" destOrd="0" presId="urn:microsoft.com/office/officeart/2005/8/layout/default"/>
    <dgm:cxn modelId="{BA976F73-08A2-426F-A8B3-4948DABB104D}" type="presParOf" srcId="{CEDB56A7-B388-4C71-8C21-194684D4DC89}" destId="{077862CF-2B78-4F82-AC72-1D9278E7A0A8}" srcOrd="0" destOrd="0" presId="urn:microsoft.com/office/officeart/2005/8/layout/default"/>
    <dgm:cxn modelId="{EA0A45A2-CF18-4EDE-9542-FAC34DD6FDE9}" type="presParOf" srcId="{CEDB56A7-B388-4C71-8C21-194684D4DC89}" destId="{C9716221-3218-407C-A412-275C9A67D7A5}" srcOrd="1" destOrd="0" presId="urn:microsoft.com/office/officeart/2005/8/layout/default"/>
    <dgm:cxn modelId="{01D05E03-9E2F-4280-B452-DCF1064A1097}" type="presParOf" srcId="{CEDB56A7-B388-4C71-8C21-194684D4DC89}" destId="{216AA665-E3A3-474C-8C2F-246246B92B66}" srcOrd="2" destOrd="0" presId="urn:microsoft.com/office/officeart/2005/8/layout/default"/>
    <dgm:cxn modelId="{2412D0F3-57E8-406C-A361-6B8D7B3C7AC7}" type="presParOf" srcId="{CEDB56A7-B388-4C71-8C21-194684D4DC89}" destId="{E95FB8F3-B2E2-446A-B560-9954E8C28E45}" srcOrd="3" destOrd="0" presId="urn:microsoft.com/office/officeart/2005/8/layout/default"/>
    <dgm:cxn modelId="{BA07DA0D-202A-4CFF-AA39-AD785D6D9E13}" type="presParOf" srcId="{CEDB56A7-B388-4C71-8C21-194684D4DC89}" destId="{EA554C57-3604-4969-AEED-CA10AC6059A5}" srcOrd="4" destOrd="0" presId="urn:microsoft.com/office/officeart/2005/8/layout/default"/>
    <dgm:cxn modelId="{D245814D-5C20-4EA0-8E8F-FE4FE6B0F170}" type="presParOf" srcId="{CEDB56A7-B388-4C71-8C21-194684D4DC89}" destId="{CAA8895B-88E7-418C-8DD5-0CDBB5B9797A}" srcOrd="5" destOrd="0" presId="urn:microsoft.com/office/officeart/2005/8/layout/default"/>
    <dgm:cxn modelId="{17495DC0-131B-4FA4-BBAB-5DF231343026}" type="presParOf" srcId="{CEDB56A7-B388-4C71-8C21-194684D4DC89}" destId="{00171496-183D-494B-89E6-858260B66AD4}" srcOrd="6" destOrd="0" presId="urn:microsoft.com/office/officeart/2005/8/layout/default"/>
    <dgm:cxn modelId="{5B85F69B-DF39-4144-9F1B-E575FB27934E}" type="presParOf" srcId="{CEDB56A7-B388-4C71-8C21-194684D4DC89}" destId="{3064A150-5667-4774-A4AF-1E262E1217E8}" srcOrd="7" destOrd="0" presId="urn:microsoft.com/office/officeart/2005/8/layout/default"/>
    <dgm:cxn modelId="{D33F503F-EB62-47ED-9238-0F012F2A4B7D}" type="presParOf" srcId="{CEDB56A7-B388-4C71-8C21-194684D4DC89}" destId="{0BFB752E-5E90-47B6-9098-3D1D6A73D52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6A4A0-3DC6-4A88-94F9-FE88179DED92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19C97-07C6-46F4-A60A-3C45F2B9B082}">
      <dgm:prSet/>
      <dgm:spPr/>
      <dgm:t>
        <a:bodyPr/>
        <a:lstStyle/>
        <a:p>
          <a:r>
            <a:rPr lang="en-US"/>
            <a:t>Initial: To implement a full item lifecycle to the existing codebase. This includes a login system for cart creation, a cart system, a checkout system, and a return process.</a:t>
          </a:r>
        </a:p>
      </dgm:t>
    </dgm:pt>
    <dgm:pt modelId="{0387CD8C-48CA-4531-958F-562D0A7C9A6E}" type="parTrans" cxnId="{A828D643-7754-455A-B588-2622D9072FC6}">
      <dgm:prSet/>
      <dgm:spPr/>
      <dgm:t>
        <a:bodyPr/>
        <a:lstStyle/>
        <a:p>
          <a:endParaRPr lang="en-US"/>
        </a:p>
      </dgm:t>
    </dgm:pt>
    <dgm:pt modelId="{54B9D3BB-9C5A-44DB-9FA8-5FE7B75C3F66}" type="sibTrans" cxnId="{A828D643-7754-455A-B588-2622D9072FC6}">
      <dgm:prSet/>
      <dgm:spPr/>
      <dgm:t>
        <a:bodyPr/>
        <a:lstStyle/>
        <a:p>
          <a:endParaRPr lang="en-US"/>
        </a:p>
      </dgm:t>
    </dgm:pt>
    <dgm:pt modelId="{DAB6E5FF-9EFF-469C-8B6B-2E618871D5DA}">
      <dgm:prSet/>
      <dgm:spPr/>
      <dgm:t>
        <a:bodyPr/>
        <a:lstStyle/>
        <a:p>
          <a:r>
            <a:rPr lang="en-US" dirty="0"/>
            <a:t>Adjustment:  To implement a majority of the item lifecycle process including a functional login system, cart creation, and a checkout system.  </a:t>
          </a:r>
        </a:p>
      </dgm:t>
    </dgm:pt>
    <dgm:pt modelId="{A5C83D13-D0DB-4EC4-85B9-A1E2675C97CC}" type="parTrans" cxnId="{8CD558FA-B9B9-4AFD-B3FB-723D6B9F9076}">
      <dgm:prSet/>
      <dgm:spPr/>
      <dgm:t>
        <a:bodyPr/>
        <a:lstStyle/>
        <a:p>
          <a:endParaRPr lang="en-US"/>
        </a:p>
      </dgm:t>
    </dgm:pt>
    <dgm:pt modelId="{3DC77A96-B13D-4B03-9CB3-D6D2A0054F5E}" type="sibTrans" cxnId="{8CD558FA-B9B9-4AFD-B3FB-723D6B9F9076}">
      <dgm:prSet/>
      <dgm:spPr/>
      <dgm:t>
        <a:bodyPr/>
        <a:lstStyle/>
        <a:p>
          <a:endParaRPr lang="en-US"/>
        </a:p>
      </dgm:t>
    </dgm:pt>
    <dgm:pt modelId="{01CBAD78-399A-470A-A092-757F74890DD7}" type="pres">
      <dgm:prSet presAssocID="{9B56A4A0-3DC6-4A88-94F9-FE88179DED9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90E645-0651-4F61-883E-FC1B31E4BACE}" type="pres">
      <dgm:prSet presAssocID="{9B56A4A0-3DC6-4A88-94F9-FE88179DED92}" presName="dummyMaxCanvas" presStyleCnt="0">
        <dgm:presLayoutVars/>
      </dgm:prSet>
      <dgm:spPr/>
    </dgm:pt>
    <dgm:pt modelId="{8EE8AE7F-2C62-42EC-B815-A991EBD9C293}" type="pres">
      <dgm:prSet presAssocID="{9B56A4A0-3DC6-4A88-94F9-FE88179DED92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277770-5226-416B-A2E0-0015D060F31D}" type="pres">
      <dgm:prSet presAssocID="{9B56A4A0-3DC6-4A88-94F9-FE88179DED92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CB11F-93FF-4773-B892-CFAD64B95B3E}" type="pres">
      <dgm:prSet presAssocID="{9B56A4A0-3DC6-4A88-94F9-FE88179DED92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9CF10B-DF08-47FF-B5D8-F13FEF8D975C}" type="pres">
      <dgm:prSet presAssocID="{9B56A4A0-3DC6-4A88-94F9-FE88179DED92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269F3F-3F1D-4EC5-B663-2A25F3F4A2A9}" type="pres">
      <dgm:prSet presAssocID="{9B56A4A0-3DC6-4A88-94F9-FE88179DED92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F94DD8-72FE-4BF8-A00C-ADC9EC514888}" type="presOf" srcId="{DAB6E5FF-9EFF-469C-8B6B-2E618871D5DA}" destId="{14269F3F-3F1D-4EC5-B663-2A25F3F4A2A9}" srcOrd="1" destOrd="0" presId="urn:microsoft.com/office/officeart/2005/8/layout/vProcess5"/>
    <dgm:cxn modelId="{EBA67A63-A9D3-41F6-9987-1C932D98E432}" type="presOf" srcId="{DAB6E5FF-9EFF-469C-8B6B-2E618871D5DA}" destId="{A4277770-5226-416B-A2E0-0015D060F31D}" srcOrd="0" destOrd="0" presId="urn:microsoft.com/office/officeart/2005/8/layout/vProcess5"/>
    <dgm:cxn modelId="{9A56B1FD-F0BD-4A2B-B9D6-8175C1AE93F1}" type="presOf" srcId="{F7F19C97-07C6-46F4-A60A-3C45F2B9B082}" destId="{8EE8AE7F-2C62-42EC-B815-A991EBD9C293}" srcOrd="0" destOrd="0" presId="urn:microsoft.com/office/officeart/2005/8/layout/vProcess5"/>
    <dgm:cxn modelId="{83245DEF-2F09-45AE-BD39-57DA6308B586}" type="presOf" srcId="{9B56A4A0-3DC6-4A88-94F9-FE88179DED92}" destId="{01CBAD78-399A-470A-A092-757F74890DD7}" srcOrd="0" destOrd="0" presId="urn:microsoft.com/office/officeart/2005/8/layout/vProcess5"/>
    <dgm:cxn modelId="{8CD558FA-B9B9-4AFD-B3FB-723D6B9F9076}" srcId="{9B56A4A0-3DC6-4A88-94F9-FE88179DED92}" destId="{DAB6E5FF-9EFF-469C-8B6B-2E618871D5DA}" srcOrd="1" destOrd="0" parTransId="{A5C83D13-D0DB-4EC4-85B9-A1E2675C97CC}" sibTransId="{3DC77A96-B13D-4B03-9CB3-D6D2A0054F5E}"/>
    <dgm:cxn modelId="{A828D643-7754-455A-B588-2622D9072FC6}" srcId="{9B56A4A0-3DC6-4A88-94F9-FE88179DED92}" destId="{F7F19C97-07C6-46F4-A60A-3C45F2B9B082}" srcOrd="0" destOrd="0" parTransId="{0387CD8C-48CA-4531-958F-562D0A7C9A6E}" sibTransId="{54B9D3BB-9C5A-44DB-9FA8-5FE7B75C3F66}"/>
    <dgm:cxn modelId="{E5F35287-78C0-409D-B9E9-CFA70C3A172D}" type="presOf" srcId="{54B9D3BB-9C5A-44DB-9FA8-5FE7B75C3F66}" destId="{53DCB11F-93FF-4773-B892-CFAD64B95B3E}" srcOrd="0" destOrd="0" presId="urn:microsoft.com/office/officeart/2005/8/layout/vProcess5"/>
    <dgm:cxn modelId="{EE4ABB98-DBD2-47C0-B5AB-5D227D29D93C}" type="presOf" srcId="{F7F19C97-07C6-46F4-A60A-3C45F2B9B082}" destId="{E39CF10B-DF08-47FF-B5D8-F13FEF8D975C}" srcOrd="1" destOrd="0" presId="urn:microsoft.com/office/officeart/2005/8/layout/vProcess5"/>
    <dgm:cxn modelId="{6F26DBFD-A337-4A82-B8E9-43AF24884535}" type="presParOf" srcId="{01CBAD78-399A-470A-A092-757F74890DD7}" destId="{2190E645-0651-4F61-883E-FC1B31E4BACE}" srcOrd="0" destOrd="0" presId="urn:microsoft.com/office/officeart/2005/8/layout/vProcess5"/>
    <dgm:cxn modelId="{7658FADC-B61B-4C54-AE3C-60AD11686A18}" type="presParOf" srcId="{01CBAD78-399A-470A-A092-757F74890DD7}" destId="{8EE8AE7F-2C62-42EC-B815-A991EBD9C293}" srcOrd="1" destOrd="0" presId="urn:microsoft.com/office/officeart/2005/8/layout/vProcess5"/>
    <dgm:cxn modelId="{E1AECB5D-A6D6-4C56-8717-BE9E748AAD3B}" type="presParOf" srcId="{01CBAD78-399A-470A-A092-757F74890DD7}" destId="{A4277770-5226-416B-A2E0-0015D060F31D}" srcOrd="2" destOrd="0" presId="urn:microsoft.com/office/officeart/2005/8/layout/vProcess5"/>
    <dgm:cxn modelId="{B0D1EA17-76C1-45ED-832F-24515E25827B}" type="presParOf" srcId="{01CBAD78-399A-470A-A092-757F74890DD7}" destId="{53DCB11F-93FF-4773-B892-CFAD64B95B3E}" srcOrd="3" destOrd="0" presId="urn:microsoft.com/office/officeart/2005/8/layout/vProcess5"/>
    <dgm:cxn modelId="{84B580C3-35B5-4AAB-8F58-53AD62EA35B0}" type="presParOf" srcId="{01CBAD78-399A-470A-A092-757F74890DD7}" destId="{E39CF10B-DF08-47FF-B5D8-F13FEF8D975C}" srcOrd="4" destOrd="0" presId="urn:microsoft.com/office/officeart/2005/8/layout/vProcess5"/>
    <dgm:cxn modelId="{BA0C51FC-7873-4717-B091-35132FAA7FA8}" type="presParOf" srcId="{01CBAD78-399A-470A-A092-757F74890DD7}" destId="{14269F3F-3F1D-4EC5-B663-2A25F3F4A2A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3E0BDB-EFE2-490B-944C-1CB94F3B5E00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C2F2487B-6723-4B87-BF13-7C3644436CB4}">
      <dgm:prSet/>
      <dgm:spPr/>
      <dgm:t>
        <a:bodyPr/>
        <a:lstStyle/>
        <a:p>
          <a:r>
            <a:rPr lang="en-US" dirty="0"/>
            <a:t>A User Can:</a:t>
          </a:r>
        </a:p>
      </dgm:t>
    </dgm:pt>
    <dgm:pt modelId="{B9B5744E-0B87-495A-885C-74649F578FF7}" type="parTrans" cxnId="{084FF621-1AF9-43D8-9F93-C03777C967C1}">
      <dgm:prSet/>
      <dgm:spPr/>
      <dgm:t>
        <a:bodyPr/>
        <a:lstStyle/>
        <a:p>
          <a:endParaRPr lang="en-US"/>
        </a:p>
      </dgm:t>
    </dgm:pt>
    <dgm:pt modelId="{0EB40722-88EA-428D-8D68-E61A1A3F135A}" type="sibTrans" cxnId="{084FF621-1AF9-43D8-9F93-C03777C967C1}">
      <dgm:prSet/>
      <dgm:spPr/>
      <dgm:t>
        <a:bodyPr/>
        <a:lstStyle/>
        <a:p>
          <a:endParaRPr lang="en-US"/>
        </a:p>
      </dgm:t>
    </dgm:pt>
    <dgm:pt modelId="{373D7021-6265-42EC-8B99-A61661AB80C1}">
      <dgm:prSet/>
      <dgm:spPr/>
      <dgm:t>
        <a:bodyPr/>
        <a:lstStyle/>
        <a:p>
          <a:r>
            <a:rPr lang="en-US"/>
            <a:t>Login to the website</a:t>
          </a:r>
        </a:p>
      </dgm:t>
    </dgm:pt>
    <dgm:pt modelId="{AD380E37-59FF-4526-9529-0BBF0599D2E9}" type="parTrans" cxnId="{DC0D0B61-093E-4A59-AC32-265D36561A22}">
      <dgm:prSet/>
      <dgm:spPr/>
      <dgm:t>
        <a:bodyPr/>
        <a:lstStyle/>
        <a:p>
          <a:endParaRPr lang="en-US"/>
        </a:p>
      </dgm:t>
    </dgm:pt>
    <dgm:pt modelId="{E603A196-EC99-4621-B63E-48BC3F89302A}" type="sibTrans" cxnId="{DC0D0B61-093E-4A59-AC32-265D36561A22}">
      <dgm:prSet/>
      <dgm:spPr/>
      <dgm:t>
        <a:bodyPr/>
        <a:lstStyle/>
        <a:p>
          <a:endParaRPr lang="en-US"/>
        </a:p>
      </dgm:t>
    </dgm:pt>
    <dgm:pt modelId="{9F55D57B-358B-42FF-9E0D-99880DF4128F}">
      <dgm:prSet/>
      <dgm:spPr/>
      <dgm:t>
        <a:bodyPr/>
        <a:lstStyle/>
        <a:p>
          <a:r>
            <a:rPr lang="en-US"/>
            <a:t>Place items into their cart by item-type and quantity</a:t>
          </a:r>
        </a:p>
      </dgm:t>
    </dgm:pt>
    <dgm:pt modelId="{D6551FF1-2130-4B65-BA4D-67FC4758CCB3}" type="parTrans" cxnId="{43F0A8E7-3A04-45FC-A275-0E9F1ED4CE27}">
      <dgm:prSet/>
      <dgm:spPr/>
      <dgm:t>
        <a:bodyPr/>
        <a:lstStyle/>
        <a:p>
          <a:endParaRPr lang="en-US"/>
        </a:p>
      </dgm:t>
    </dgm:pt>
    <dgm:pt modelId="{20A12A08-D37F-49A6-AF32-2208E998F011}" type="sibTrans" cxnId="{43F0A8E7-3A04-45FC-A275-0E9F1ED4CE27}">
      <dgm:prSet/>
      <dgm:spPr/>
      <dgm:t>
        <a:bodyPr/>
        <a:lstStyle/>
        <a:p>
          <a:endParaRPr lang="en-US"/>
        </a:p>
      </dgm:t>
    </dgm:pt>
    <dgm:pt modelId="{D36B11BC-4DB5-4847-A5E3-83261F35671B}">
      <dgm:prSet/>
      <dgm:spPr/>
      <dgm:t>
        <a:bodyPr/>
        <a:lstStyle/>
        <a:p>
          <a:r>
            <a:rPr lang="en-US"/>
            <a:t>Place items into their cart by packages of items</a:t>
          </a:r>
        </a:p>
      </dgm:t>
    </dgm:pt>
    <dgm:pt modelId="{8440968D-DC0B-4F6E-914A-E6DCB4C617D4}" type="parTrans" cxnId="{0BCCC688-4736-4FB7-AE94-85A1C25C3637}">
      <dgm:prSet/>
      <dgm:spPr/>
      <dgm:t>
        <a:bodyPr/>
        <a:lstStyle/>
        <a:p>
          <a:endParaRPr lang="en-US"/>
        </a:p>
      </dgm:t>
    </dgm:pt>
    <dgm:pt modelId="{74FA7A63-E631-47EC-845F-90A1D8C48ADF}" type="sibTrans" cxnId="{0BCCC688-4736-4FB7-AE94-85A1C25C3637}">
      <dgm:prSet/>
      <dgm:spPr/>
      <dgm:t>
        <a:bodyPr/>
        <a:lstStyle/>
        <a:p>
          <a:endParaRPr lang="en-US"/>
        </a:p>
      </dgm:t>
    </dgm:pt>
    <dgm:pt modelId="{91C3C5DD-99F0-438E-8625-825CB9CF1593}">
      <dgm:prSet/>
      <dgm:spPr/>
      <dgm:t>
        <a:bodyPr/>
        <a:lstStyle/>
        <a:p>
          <a:r>
            <a:rPr lang="en-US"/>
            <a:t>Remove individual items from their cart</a:t>
          </a:r>
        </a:p>
      </dgm:t>
    </dgm:pt>
    <dgm:pt modelId="{F2714118-58B4-465D-AF53-622FD6D77DCC}" type="parTrans" cxnId="{C86EEAAB-8717-430D-B62D-960C676877D8}">
      <dgm:prSet/>
      <dgm:spPr/>
      <dgm:t>
        <a:bodyPr/>
        <a:lstStyle/>
        <a:p>
          <a:endParaRPr lang="en-US"/>
        </a:p>
      </dgm:t>
    </dgm:pt>
    <dgm:pt modelId="{88FCE7DF-26E9-4E98-97EF-D44139E56B6B}" type="sibTrans" cxnId="{C86EEAAB-8717-430D-B62D-960C676877D8}">
      <dgm:prSet/>
      <dgm:spPr/>
      <dgm:t>
        <a:bodyPr/>
        <a:lstStyle/>
        <a:p>
          <a:endParaRPr lang="en-US"/>
        </a:p>
      </dgm:t>
    </dgm:pt>
    <dgm:pt modelId="{07051850-0327-4FD3-B0DD-F3E54BD65A24}">
      <dgm:prSet/>
      <dgm:spPr/>
      <dgm:t>
        <a:bodyPr/>
        <a:lstStyle/>
        <a:p>
          <a:r>
            <a:rPr lang="en-US"/>
            <a:t>Empty their cart</a:t>
          </a:r>
        </a:p>
      </dgm:t>
    </dgm:pt>
    <dgm:pt modelId="{735D98B4-6712-45E2-BC10-81656864FEA6}" type="parTrans" cxnId="{D456E3C7-1D52-4B00-84AC-A62D5A44D062}">
      <dgm:prSet/>
      <dgm:spPr/>
      <dgm:t>
        <a:bodyPr/>
        <a:lstStyle/>
        <a:p>
          <a:endParaRPr lang="en-US"/>
        </a:p>
      </dgm:t>
    </dgm:pt>
    <dgm:pt modelId="{C9749BC7-DCFE-4524-AF63-7925BC09B183}" type="sibTrans" cxnId="{D456E3C7-1D52-4B00-84AC-A62D5A44D062}">
      <dgm:prSet/>
      <dgm:spPr/>
      <dgm:t>
        <a:bodyPr/>
        <a:lstStyle/>
        <a:p>
          <a:endParaRPr lang="en-US"/>
        </a:p>
      </dgm:t>
    </dgm:pt>
    <dgm:pt modelId="{587D2C15-66A9-412D-A412-5D25FBB0B0B6}">
      <dgm:prSet/>
      <dgm:spPr/>
      <dgm:t>
        <a:bodyPr/>
        <a:lstStyle/>
        <a:p>
          <a:r>
            <a:rPr lang="en-US"/>
            <a:t>Place an order if sufficient items exist</a:t>
          </a:r>
        </a:p>
      </dgm:t>
    </dgm:pt>
    <dgm:pt modelId="{8FF4A2D4-3F55-47CB-8BB2-B67BA34528DD}" type="parTrans" cxnId="{714AFD0D-2C18-4BF3-8D62-7685E727E081}">
      <dgm:prSet/>
      <dgm:spPr/>
      <dgm:t>
        <a:bodyPr/>
        <a:lstStyle/>
        <a:p>
          <a:endParaRPr lang="en-US"/>
        </a:p>
      </dgm:t>
    </dgm:pt>
    <dgm:pt modelId="{432CFD05-FCFD-47D8-8D71-812776570590}" type="sibTrans" cxnId="{714AFD0D-2C18-4BF3-8D62-7685E727E081}">
      <dgm:prSet/>
      <dgm:spPr/>
      <dgm:t>
        <a:bodyPr/>
        <a:lstStyle/>
        <a:p>
          <a:endParaRPr lang="en-US"/>
        </a:p>
      </dgm:t>
    </dgm:pt>
    <dgm:pt modelId="{6968D92D-56E2-42A0-8EF9-539F9E5B8D91}" type="pres">
      <dgm:prSet presAssocID="{8A3E0BDB-EFE2-490B-944C-1CB94F3B5E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C3F4A0-EB8B-4953-A352-63CB472A60F4}" type="pres">
      <dgm:prSet presAssocID="{C2F2487B-6723-4B87-BF13-7C3644436CB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0A949-64E7-4999-AF0F-8E3C37F3EC81}" type="pres">
      <dgm:prSet presAssocID="{C2F2487B-6723-4B87-BF13-7C3644436CB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CCC688-4736-4FB7-AE94-85A1C25C3637}" srcId="{C2F2487B-6723-4B87-BF13-7C3644436CB4}" destId="{D36B11BC-4DB5-4847-A5E3-83261F35671B}" srcOrd="2" destOrd="0" parTransId="{8440968D-DC0B-4F6E-914A-E6DCB4C617D4}" sibTransId="{74FA7A63-E631-47EC-845F-90A1D8C48ADF}"/>
    <dgm:cxn modelId="{D456E3C7-1D52-4B00-84AC-A62D5A44D062}" srcId="{C2F2487B-6723-4B87-BF13-7C3644436CB4}" destId="{07051850-0327-4FD3-B0DD-F3E54BD65A24}" srcOrd="4" destOrd="0" parTransId="{735D98B4-6712-45E2-BC10-81656864FEA6}" sibTransId="{C9749BC7-DCFE-4524-AF63-7925BC09B183}"/>
    <dgm:cxn modelId="{43F0A8E7-3A04-45FC-A275-0E9F1ED4CE27}" srcId="{C2F2487B-6723-4B87-BF13-7C3644436CB4}" destId="{9F55D57B-358B-42FF-9E0D-99880DF4128F}" srcOrd="1" destOrd="0" parTransId="{D6551FF1-2130-4B65-BA4D-67FC4758CCB3}" sibTransId="{20A12A08-D37F-49A6-AF32-2208E998F011}"/>
    <dgm:cxn modelId="{C86EEAAB-8717-430D-B62D-960C676877D8}" srcId="{C2F2487B-6723-4B87-BF13-7C3644436CB4}" destId="{91C3C5DD-99F0-438E-8625-825CB9CF1593}" srcOrd="3" destOrd="0" parTransId="{F2714118-58B4-465D-AF53-622FD6D77DCC}" sibTransId="{88FCE7DF-26E9-4E98-97EF-D44139E56B6B}"/>
    <dgm:cxn modelId="{4D396AF2-7F63-406B-9DE6-914AA9AEC0E0}" type="presOf" srcId="{9F55D57B-358B-42FF-9E0D-99880DF4128F}" destId="{9460A949-64E7-4999-AF0F-8E3C37F3EC81}" srcOrd="0" destOrd="1" presId="urn:microsoft.com/office/officeart/2005/8/layout/vList2"/>
    <dgm:cxn modelId="{084FF621-1AF9-43D8-9F93-C03777C967C1}" srcId="{8A3E0BDB-EFE2-490B-944C-1CB94F3B5E00}" destId="{C2F2487B-6723-4B87-BF13-7C3644436CB4}" srcOrd="0" destOrd="0" parTransId="{B9B5744E-0B87-495A-885C-74649F578FF7}" sibTransId="{0EB40722-88EA-428D-8D68-E61A1A3F135A}"/>
    <dgm:cxn modelId="{DC0D0B61-093E-4A59-AC32-265D36561A22}" srcId="{C2F2487B-6723-4B87-BF13-7C3644436CB4}" destId="{373D7021-6265-42EC-8B99-A61661AB80C1}" srcOrd="0" destOrd="0" parTransId="{AD380E37-59FF-4526-9529-0BBF0599D2E9}" sibTransId="{E603A196-EC99-4621-B63E-48BC3F89302A}"/>
    <dgm:cxn modelId="{29251B38-2388-49C9-8585-8FCB9DEAB4CD}" type="presOf" srcId="{587D2C15-66A9-412D-A412-5D25FBB0B0B6}" destId="{9460A949-64E7-4999-AF0F-8E3C37F3EC81}" srcOrd="0" destOrd="5" presId="urn:microsoft.com/office/officeart/2005/8/layout/vList2"/>
    <dgm:cxn modelId="{2D58D392-FEED-4594-AF45-1DEB6757AEC6}" type="presOf" srcId="{91C3C5DD-99F0-438E-8625-825CB9CF1593}" destId="{9460A949-64E7-4999-AF0F-8E3C37F3EC81}" srcOrd="0" destOrd="3" presId="urn:microsoft.com/office/officeart/2005/8/layout/vList2"/>
    <dgm:cxn modelId="{714AFD0D-2C18-4BF3-8D62-7685E727E081}" srcId="{C2F2487B-6723-4B87-BF13-7C3644436CB4}" destId="{587D2C15-66A9-412D-A412-5D25FBB0B0B6}" srcOrd="5" destOrd="0" parTransId="{8FF4A2D4-3F55-47CB-8BB2-B67BA34528DD}" sibTransId="{432CFD05-FCFD-47D8-8D71-812776570590}"/>
    <dgm:cxn modelId="{49905E9D-CE28-447F-95B4-B93EF1D55157}" type="presOf" srcId="{8A3E0BDB-EFE2-490B-944C-1CB94F3B5E00}" destId="{6968D92D-56E2-42A0-8EF9-539F9E5B8D91}" srcOrd="0" destOrd="0" presId="urn:microsoft.com/office/officeart/2005/8/layout/vList2"/>
    <dgm:cxn modelId="{70ACC540-F5A2-4C3D-9A2D-9345FD6CF61B}" type="presOf" srcId="{C2F2487B-6723-4B87-BF13-7C3644436CB4}" destId="{14C3F4A0-EB8B-4953-A352-63CB472A60F4}" srcOrd="0" destOrd="0" presId="urn:microsoft.com/office/officeart/2005/8/layout/vList2"/>
    <dgm:cxn modelId="{320D53A0-A01D-4923-87BF-A7995A0972CC}" type="presOf" srcId="{07051850-0327-4FD3-B0DD-F3E54BD65A24}" destId="{9460A949-64E7-4999-AF0F-8E3C37F3EC81}" srcOrd="0" destOrd="4" presId="urn:microsoft.com/office/officeart/2005/8/layout/vList2"/>
    <dgm:cxn modelId="{345E0E63-ACF4-45ED-9E4C-ED528D275D0C}" type="presOf" srcId="{D36B11BC-4DB5-4847-A5E3-83261F35671B}" destId="{9460A949-64E7-4999-AF0F-8E3C37F3EC81}" srcOrd="0" destOrd="2" presId="urn:microsoft.com/office/officeart/2005/8/layout/vList2"/>
    <dgm:cxn modelId="{85087B9F-4FAE-4B87-9A5A-834C35559B06}" type="presOf" srcId="{373D7021-6265-42EC-8B99-A61661AB80C1}" destId="{9460A949-64E7-4999-AF0F-8E3C37F3EC81}" srcOrd="0" destOrd="0" presId="urn:microsoft.com/office/officeart/2005/8/layout/vList2"/>
    <dgm:cxn modelId="{55BE7BAE-B388-4896-8D09-0AAC87FB8D74}" type="presParOf" srcId="{6968D92D-56E2-42A0-8EF9-539F9E5B8D91}" destId="{14C3F4A0-EB8B-4953-A352-63CB472A60F4}" srcOrd="0" destOrd="0" presId="urn:microsoft.com/office/officeart/2005/8/layout/vList2"/>
    <dgm:cxn modelId="{151203F1-A79A-4DDA-B235-37F029F59FBD}" type="presParOf" srcId="{6968D92D-56E2-42A0-8EF9-539F9E5B8D91}" destId="{9460A949-64E7-4999-AF0F-8E3C37F3EC8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1B0032-36DD-43AE-A195-65BF06738C3D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E2531-DB3C-469D-9AD4-CB431E04BDF8}">
      <dgm:prSet/>
      <dgm:spPr/>
      <dgm:t>
        <a:bodyPr/>
        <a:lstStyle/>
        <a:p>
          <a:r>
            <a:rPr lang="en-US"/>
            <a:t>Django 1.11 - 3 Vulnerabilities - 1 Applicable</a:t>
          </a:r>
        </a:p>
      </dgm:t>
    </dgm:pt>
    <dgm:pt modelId="{F41BF103-7625-42BB-82B1-F3AF7AFB52DD}" type="parTrans" cxnId="{39D6982F-27E8-42ED-BF81-2C6CE309685D}">
      <dgm:prSet/>
      <dgm:spPr/>
      <dgm:t>
        <a:bodyPr/>
        <a:lstStyle/>
        <a:p>
          <a:endParaRPr lang="en-US"/>
        </a:p>
      </dgm:t>
    </dgm:pt>
    <dgm:pt modelId="{19FBA72C-6731-47A7-9630-266880F9CB27}" type="sibTrans" cxnId="{39D6982F-27E8-42ED-BF81-2C6CE309685D}">
      <dgm:prSet/>
      <dgm:spPr/>
      <dgm:t>
        <a:bodyPr/>
        <a:lstStyle/>
        <a:p>
          <a:endParaRPr lang="en-US"/>
        </a:p>
      </dgm:t>
    </dgm:pt>
    <dgm:pt modelId="{07747868-F2BE-43B2-A1F5-69A3FCC60C21}">
      <dgm:prSet/>
      <dgm:spPr/>
      <dgm:t>
        <a:bodyPr/>
        <a:lstStyle/>
        <a:p>
          <a:r>
            <a:rPr lang="en-US"/>
            <a:t>CVE-2018-14574: Open Redirection Vulnerability</a:t>
          </a:r>
        </a:p>
      </dgm:t>
    </dgm:pt>
    <dgm:pt modelId="{C774A9CC-8312-4715-A182-16CB911248F6}" type="parTrans" cxnId="{A218BAC5-F91B-4A5E-8953-C26ACDF090E7}">
      <dgm:prSet/>
      <dgm:spPr/>
      <dgm:t>
        <a:bodyPr/>
        <a:lstStyle/>
        <a:p>
          <a:endParaRPr lang="en-US"/>
        </a:p>
      </dgm:t>
    </dgm:pt>
    <dgm:pt modelId="{5EE2FD1F-3F73-4100-A56D-9985A81C32CB}" type="sibTrans" cxnId="{A218BAC5-F91B-4A5E-8953-C26ACDF090E7}">
      <dgm:prSet/>
      <dgm:spPr/>
      <dgm:t>
        <a:bodyPr/>
        <a:lstStyle/>
        <a:p>
          <a:endParaRPr lang="en-US"/>
        </a:p>
      </dgm:t>
    </dgm:pt>
    <dgm:pt modelId="{A85E06F4-FDCA-4B6C-8854-C0EF7034179F}">
      <dgm:prSet/>
      <dgm:spPr/>
      <dgm:t>
        <a:bodyPr/>
        <a:lstStyle/>
        <a:p>
          <a:r>
            <a:rPr lang="en-US"/>
            <a:t>Priority: Low</a:t>
          </a:r>
        </a:p>
      </dgm:t>
    </dgm:pt>
    <dgm:pt modelId="{A4AF3867-A1DA-4FBF-A758-BBB89752ECC1}" type="parTrans" cxnId="{19D5484C-1B81-496F-AA63-0306149F8323}">
      <dgm:prSet/>
      <dgm:spPr/>
      <dgm:t>
        <a:bodyPr/>
        <a:lstStyle/>
        <a:p>
          <a:endParaRPr lang="en-US"/>
        </a:p>
      </dgm:t>
    </dgm:pt>
    <dgm:pt modelId="{F4E6BBCF-5351-4046-88B3-29AB7E0ACDFD}" type="sibTrans" cxnId="{19D5484C-1B81-496F-AA63-0306149F8323}">
      <dgm:prSet/>
      <dgm:spPr/>
      <dgm:t>
        <a:bodyPr/>
        <a:lstStyle/>
        <a:p>
          <a:endParaRPr lang="en-US"/>
        </a:p>
      </dgm:t>
    </dgm:pt>
    <dgm:pt modelId="{26192D43-8A4F-4A17-BA36-17C36155D723}">
      <dgm:prSet/>
      <dgm:spPr/>
      <dgm:t>
        <a:bodyPr/>
        <a:lstStyle/>
        <a:p>
          <a:r>
            <a:rPr lang="en-US" dirty="0"/>
            <a:t>Ember 3.4.6</a:t>
          </a:r>
        </a:p>
      </dgm:t>
    </dgm:pt>
    <dgm:pt modelId="{9B3AB7B3-7C60-4C17-ABAA-1824CA7BD454}" type="parTrans" cxnId="{55F6B3F8-466D-4123-A960-47EC71C7F08C}">
      <dgm:prSet/>
      <dgm:spPr/>
      <dgm:t>
        <a:bodyPr/>
        <a:lstStyle/>
        <a:p>
          <a:endParaRPr lang="en-US"/>
        </a:p>
      </dgm:t>
    </dgm:pt>
    <dgm:pt modelId="{BE2B5BBF-2844-4728-A8D5-EF12D4EAE563}" type="sibTrans" cxnId="{55F6B3F8-466D-4123-A960-47EC71C7F08C}">
      <dgm:prSet/>
      <dgm:spPr/>
      <dgm:t>
        <a:bodyPr/>
        <a:lstStyle/>
        <a:p>
          <a:endParaRPr lang="en-US"/>
        </a:p>
      </dgm:t>
    </dgm:pt>
    <dgm:pt modelId="{08080EFD-8341-4F7A-BAA6-7362A484134D}">
      <dgm:prSet/>
      <dgm:spPr/>
      <dgm:t>
        <a:bodyPr/>
        <a:lstStyle/>
        <a:p>
          <a:r>
            <a:rPr lang="en-US" dirty="0"/>
            <a:t>Armitage</a:t>
          </a:r>
        </a:p>
      </dgm:t>
    </dgm:pt>
    <dgm:pt modelId="{9A0019DD-8B01-4ACF-A157-D721D29A668D}" type="parTrans" cxnId="{87AE9BEA-C320-4591-B052-BF43999A6599}">
      <dgm:prSet/>
      <dgm:spPr/>
      <dgm:t>
        <a:bodyPr/>
        <a:lstStyle/>
        <a:p>
          <a:endParaRPr lang="en-US"/>
        </a:p>
      </dgm:t>
    </dgm:pt>
    <dgm:pt modelId="{1A8C80FC-20B8-41D3-92A9-18D3BA6B669E}" type="sibTrans" cxnId="{87AE9BEA-C320-4591-B052-BF43999A6599}">
      <dgm:prSet/>
      <dgm:spPr/>
      <dgm:t>
        <a:bodyPr/>
        <a:lstStyle/>
        <a:p>
          <a:endParaRPr lang="en-US"/>
        </a:p>
      </dgm:t>
    </dgm:pt>
    <dgm:pt modelId="{2EEDD23A-68A9-4C6C-AF9E-B6001E0493D5}">
      <dgm:prSet/>
      <dgm:spPr/>
      <dgm:t>
        <a:bodyPr/>
        <a:lstStyle/>
        <a:p>
          <a:r>
            <a:rPr lang="en-US" dirty="0"/>
            <a:t>SQL Injection</a:t>
          </a:r>
        </a:p>
      </dgm:t>
    </dgm:pt>
    <dgm:pt modelId="{F550A62D-866A-4EA4-8131-80CB9039CD0A}" type="parTrans" cxnId="{48AC1FE7-9F1E-47F0-914D-232BE9AB9654}">
      <dgm:prSet/>
      <dgm:spPr/>
      <dgm:t>
        <a:bodyPr/>
        <a:lstStyle/>
        <a:p>
          <a:endParaRPr lang="en-US"/>
        </a:p>
      </dgm:t>
    </dgm:pt>
    <dgm:pt modelId="{FD769EE4-EAE4-4581-9824-53BB8A3F6546}" type="sibTrans" cxnId="{48AC1FE7-9F1E-47F0-914D-232BE9AB9654}">
      <dgm:prSet/>
      <dgm:spPr/>
      <dgm:t>
        <a:bodyPr/>
        <a:lstStyle/>
        <a:p>
          <a:endParaRPr lang="en-US"/>
        </a:p>
      </dgm:t>
    </dgm:pt>
    <dgm:pt modelId="{67B85C9C-949A-4262-A643-72FC3CF61629}">
      <dgm:prSet/>
      <dgm:spPr/>
      <dgm:t>
        <a:bodyPr/>
        <a:lstStyle/>
        <a:p>
          <a:r>
            <a:rPr lang="en-US" dirty="0"/>
            <a:t>Low Orbit Ion Cannon</a:t>
          </a:r>
        </a:p>
      </dgm:t>
    </dgm:pt>
    <dgm:pt modelId="{D52C0F04-B87C-4B0F-8F63-B8FD68D0C919}" type="parTrans" cxnId="{A7B06CCF-0DE1-490B-9469-DEA345695994}">
      <dgm:prSet/>
      <dgm:spPr/>
      <dgm:t>
        <a:bodyPr/>
        <a:lstStyle/>
        <a:p>
          <a:endParaRPr lang="en-US"/>
        </a:p>
      </dgm:t>
    </dgm:pt>
    <dgm:pt modelId="{509988B8-38F1-4614-B46E-B904D84418BF}" type="sibTrans" cxnId="{A7B06CCF-0DE1-490B-9469-DEA345695994}">
      <dgm:prSet/>
      <dgm:spPr/>
      <dgm:t>
        <a:bodyPr/>
        <a:lstStyle/>
        <a:p>
          <a:endParaRPr lang="en-US"/>
        </a:p>
      </dgm:t>
    </dgm:pt>
    <dgm:pt modelId="{3F80A35A-D7AE-4F4A-B6BF-71A2469B1D4F}">
      <dgm:prSet/>
      <dgm:spPr/>
      <dgm:t>
        <a:bodyPr/>
        <a:lstStyle/>
        <a:p>
          <a:r>
            <a:rPr lang="en-US" dirty="0"/>
            <a:t>DirBuster</a:t>
          </a:r>
        </a:p>
      </dgm:t>
    </dgm:pt>
    <dgm:pt modelId="{924CFFE7-2EAF-41CE-B397-D3539DDB8DF8}" type="parTrans" cxnId="{BC647421-9696-480A-8479-30D6A8227C3B}">
      <dgm:prSet/>
      <dgm:spPr/>
      <dgm:t>
        <a:bodyPr/>
        <a:lstStyle/>
        <a:p>
          <a:endParaRPr lang="en-US"/>
        </a:p>
      </dgm:t>
    </dgm:pt>
    <dgm:pt modelId="{D034690D-FD27-43AA-8FCD-74CDFE7B79CB}" type="sibTrans" cxnId="{BC647421-9696-480A-8479-30D6A8227C3B}">
      <dgm:prSet/>
      <dgm:spPr/>
      <dgm:t>
        <a:bodyPr/>
        <a:lstStyle/>
        <a:p>
          <a:endParaRPr lang="en-US"/>
        </a:p>
      </dgm:t>
    </dgm:pt>
    <dgm:pt modelId="{E44C875F-7A23-4A17-B4F8-43A78E0BFBE9}">
      <dgm:prSet/>
      <dgm:spPr/>
      <dgm:t>
        <a:bodyPr/>
        <a:lstStyle/>
        <a:p>
          <a:r>
            <a:rPr lang="en-US" dirty="0"/>
            <a:t>No vulnerabilities Found</a:t>
          </a:r>
        </a:p>
      </dgm:t>
    </dgm:pt>
    <dgm:pt modelId="{C649C6A0-B317-4414-BC8B-C91E84C7C67D}" type="parTrans" cxnId="{14BFB839-952B-4E8B-8420-6447B3BA9E7D}">
      <dgm:prSet/>
      <dgm:spPr/>
      <dgm:t>
        <a:bodyPr/>
        <a:lstStyle/>
        <a:p>
          <a:endParaRPr lang="en-US"/>
        </a:p>
      </dgm:t>
    </dgm:pt>
    <dgm:pt modelId="{E72261F9-2666-44D4-9ADE-73CF80F441E8}" type="sibTrans" cxnId="{14BFB839-952B-4E8B-8420-6447B3BA9E7D}">
      <dgm:prSet/>
      <dgm:spPr/>
      <dgm:t>
        <a:bodyPr/>
        <a:lstStyle/>
        <a:p>
          <a:endParaRPr lang="en-US"/>
        </a:p>
      </dgm:t>
    </dgm:pt>
    <dgm:pt modelId="{BB1783A2-EF7B-4EDE-92F4-058A54E236A1}">
      <dgm:prSet/>
      <dgm:spPr/>
      <dgm:t>
        <a:bodyPr/>
        <a:lstStyle/>
        <a:p>
          <a:r>
            <a:rPr lang="en-US" dirty="0"/>
            <a:t>Nmap</a:t>
          </a:r>
        </a:p>
      </dgm:t>
    </dgm:pt>
    <dgm:pt modelId="{C99BA885-E12A-4DD7-B3A5-DFB3B61A7568}" type="parTrans" cxnId="{D3BA2DA2-E336-4DF4-B071-36D8856CD23D}">
      <dgm:prSet/>
      <dgm:spPr/>
      <dgm:t>
        <a:bodyPr/>
        <a:lstStyle/>
        <a:p>
          <a:endParaRPr lang="en-US"/>
        </a:p>
      </dgm:t>
    </dgm:pt>
    <dgm:pt modelId="{19EBC108-58A5-44B1-945C-049C6819BFB2}" type="sibTrans" cxnId="{D3BA2DA2-E336-4DF4-B071-36D8856CD23D}">
      <dgm:prSet/>
      <dgm:spPr/>
      <dgm:t>
        <a:bodyPr/>
        <a:lstStyle/>
        <a:p>
          <a:endParaRPr lang="en-US"/>
        </a:p>
      </dgm:t>
    </dgm:pt>
    <dgm:pt modelId="{740ECA33-D0A2-4BA1-9F49-F39F2B299976}">
      <dgm:prSet/>
      <dgm:spPr/>
      <dgm:t>
        <a:bodyPr/>
        <a:lstStyle/>
        <a:p>
          <a:r>
            <a:rPr lang="en-US" dirty="0"/>
            <a:t>Hail Mary attack</a:t>
          </a:r>
        </a:p>
      </dgm:t>
    </dgm:pt>
    <dgm:pt modelId="{0BE3BE8F-ADE0-429F-A023-31598CA64DD1}" type="parTrans" cxnId="{AC4F65ED-FF54-4F65-BBD8-A03D5327CD89}">
      <dgm:prSet/>
      <dgm:spPr/>
      <dgm:t>
        <a:bodyPr/>
        <a:lstStyle/>
        <a:p>
          <a:endParaRPr lang="en-US"/>
        </a:p>
      </dgm:t>
    </dgm:pt>
    <dgm:pt modelId="{6B9AAC94-77F5-4DCB-98F3-2951B3DFD3EA}" type="sibTrans" cxnId="{AC4F65ED-FF54-4F65-BBD8-A03D5327CD89}">
      <dgm:prSet/>
      <dgm:spPr/>
      <dgm:t>
        <a:bodyPr/>
        <a:lstStyle/>
        <a:p>
          <a:endParaRPr lang="en-US"/>
        </a:p>
      </dgm:t>
    </dgm:pt>
    <dgm:pt modelId="{10A52F8F-F4E4-4467-A875-139BFB7C7A22}">
      <dgm:prSet/>
      <dgm:spPr/>
      <dgm:t>
        <a:bodyPr/>
        <a:lstStyle/>
        <a:p>
          <a:r>
            <a:rPr lang="en-US" dirty="0"/>
            <a:t>No sessions created </a:t>
          </a:r>
        </a:p>
      </dgm:t>
    </dgm:pt>
    <dgm:pt modelId="{B863396D-321C-494E-AABA-A30D6B8E7D09}" type="parTrans" cxnId="{61662548-6229-46D1-B9A9-AD09E484C172}">
      <dgm:prSet/>
      <dgm:spPr/>
      <dgm:t>
        <a:bodyPr/>
        <a:lstStyle/>
        <a:p>
          <a:endParaRPr lang="en-US"/>
        </a:p>
      </dgm:t>
    </dgm:pt>
    <dgm:pt modelId="{EAD27230-6D58-46B9-B555-DA228AA54E56}" type="sibTrans" cxnId="{61662548-6229-46D1-B9A9-AD09E484C172}">
      <dgm:prSet/>
      <dgm:spPr/>
      <dgm:t>
        <a:bodyPr/>
        <a:lstStyle/>
        <a:p>
          <a:endParaRPr lang="en-US"/>
        </a:p>
      </dgm:t>
    </dgm:pt>
    <dgm:pt modelId="{D17CC200-91CF-4607-85AB-E2E567AEDDF7}">
      <dgm:prSet/>
      <dgm:spPr/>
      <dgm:t>
        <a:bodyPr/>
        <a:lstStyle/>
        <a:p>
          <a:r>
            <a:rPr lang="en-US" dirty="0"/>
            <a:t>No excess ports open</a:t>
          </a:r>
        </a:p>
      </dgm:t>
    </dgm:pt>
    <dgm:pt modelId="{EA6933F5-C6CD-4C8D-B93E-47093E27B6F3}" type="parTrans" cxnId="{A3040EA8-69D4-498A-B9A5-3DAB305BADB7}">
      <dgm:prSet/>
      <dgm:spPr/>
      <dgm:t>
        <a:bodyPr/>
        <a:lstStyle/>
        <a:p>
          <a:endParaRPr lang="en-US"/>
        </a:p>
      </dgm:t>
    </dgm:pt>
    <dgm:pt modelId="{DF04084B-19E5-4238-8124-3E14C08C05ED}" type="sibTrans" cxnId="{A3040EA8-69D4-498A-B9A5-3DAB305BADB7}">
      <dgm:prSet/>
      <dgm:spPr/>
      <dgm:t>
        <a:bodyPr/>
        <a:lstStyle/>
        <a:p>
          <a:endParaRPr lang="en-US"/>
        </a:p>
      </dgm:t>
    </dgm:pt>
    <dgm:pt modelId="{2BA6C25D-0DD7-4710-96B1-157F221F9D23}">
      <dgm:prSet/>
      <dgm:spPr/>
      <dgm:t>
        <a:bodyPr/>
        <a:lstStyle/>
        <a:p>
          <a:r>
            <a:rPr lang="en-US"/>
            <a:t>No </a:t>
          </a:r>
          <a:r>
            <a:rPr lang="en-US" dirty="0"/>
            <a:t>Results</a:t>
          </a:r>
        </a:p>
      </dgm:t>
    </dgm:pt>
    <dgm:pt modelId="{DEAA0540-5434-4C40-99CD-0213A3DF6068}" type="parTrans" cxnId="{19622E56-08ED-48D6-882F-9E8FC16D8EF1}">
      <dgm:prSet/>
      <dgm:spPr/>
      <dgm:t>
        <a:bodyPr/>
        <a:lstStyle/>
        <a:p>
          <a:endParaRPr lang="en-US"/>
        </a:p>
      </dgm:t>
    </dgm:pt>
    <dgm:pt modelId="{3BAE1570-DFEF-4C06-BC1E-9227D08CEAC1}" type="sibTrans" cxnId="{19622E56-08ED-48D6-882F-9E8FC16D8EF1}">
      <dgm:prSet/>
      <dgm:spPr/>
      <dgm:t>
        <a:bodyPr/>
        <a:lstStyle/>
        <a:p>
          <a:endParaRPr lang="en-US"/>
        </a:p>
      </dgm:t>
    </dgm:pt>
    <dgm:pt modelId="{D1FBCC96-C8EC-4C3C-BF4C-4054C89FEE4A}">
      <dgm:prSet/>
      <dgm:spPr/>
      <dgm:t>
        <a:bodyPr/>
        <a:lstStyle/>
        <a:p>
          <a:r>
            <a:rPr lang="en-US"/>
            <a:t>TCP </a:t>
          </a:r>
          <a:r>
            <a:rPr lang="en-US" dirty="0"/>
            <a:t>attack seemed more effective than HTTP</a:t>
          </a:r>
        </a:p>
      </dgm:t>
    </dgm:pt>
    <dgm:pt modelId="{85E5511A-6F02-4D34-A4BD-37209F33D121}" type="parTrans" cxnId="{C91F8D3E-E4D9-4947-8961-026052A651C7}">
      <dgm:prSet/>
      <dgm:spPr/>
      <dgm:t>
        <a:bodyPr/>
        <a:lstStyle/>
        <a:p>
          <a:endParaRPr lang="en-US"/>
        </a:p>
      </dgm:t>
    </dgm:pt>
    <dgm:pt modelId="{114BA781-3F4C-4817-839A-DBE4697F410B}" type="sibTrans" cxnId="{C91F8D3E-E4D9-4947-8961-026052A651C7}">
      <dgm:prSet/>
      <dgm:spPr/>
      <dgm:t>
        <a:bodyPr/>
        <a:lstStyle/>
        <a:p>
          <a:endParaRPr lang="en-US"/>
        </a:p>
      </dgm:t>
    </dgm:pt>
    <dgm:pt modelId="{81B0D700-6163-4702-ACE8-2D8BB9DC213A}">
      <dgm:prSet/>
      <dgm:spPr/>
      <dgm:t>
        <a:bodyPr/>
        <a:lstStyle/>
        <a:p>
          <a:r>
            <a:rPr lang="en-US" dirty="0"/>
            <a:t>Discovered multiple publicly available files </a:t>
          </a:r>
        </a:p>
      </dgm:t>
    </dgm:pt>
    <dgm:pt modelId="{74FA7474-283D-4F30-95D8-A7B02FBDC4C6}" type="parTrans" cxnId="{3ED6187D-A819-4583-8BFD-AAB452BF24EE}">
      <dgm:prSet/>
      <dgm:spPr/>
      <dgm:t>
        <a:bodyPr/>
        <a:lstStyle/>
        <a:p>
          <a:endParaRPr lang="en-US"/>
        </a:p>
      </dgm:t>
    </dgm:pt>
    <dgm:pt modelId="{8D526763-8E03-44C1-9AE5-88ED26C3EB20}" type="sibTrans" cxnId="{3ED6187D-A819-4583-8BFD-AAB452BF24EE}">
      <dgm:prSet/>
      <dgm:spPr/>
      <dgm:t>
        <a:bodyPr/>
        <a:lstStyle/>
        <a:p>
          <a:endParaRPr lang="en-US"/>
        </a:p>
      </dgm:t>
    </dgm:pt>
    <dgm:pt modelId="{27CC811E-246F-46FB-B413-724EA2B266B2}" type="pres">
      <dgm:prSet presAssocID="{711B0032-36DD-43AE-A195-65BF06738C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35C02B-CB48-478D-8B70-8373455F3939}" type="pres">
      <dgm:prSet presAssocID="{74BE2531-DB3C-469D-9AD4-CB431E04BDF8}" presName="parentLin" presStyleCnt="0"/>
      <dgm:spPr/>
    </dgm:pt>
    <dgm:pt modelId="{4BE28A6D-FEA7-44CD-AD09-513FFBF09DC2}" type="pres">
      <dgm:prSet presAssocID="{74BE2531-DB3C-469D-9AD4-CB431E04BDF8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0A44900-5DDE-470E-B48A-E3969735F273}" type="pres">
      <dgm:prSet presAssocID="{74BE2531-DB3C-469D-9AD4-CB431E04BDF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5007C-27E8-4B04-86D8-504E7E41371D}" type="pres">
      <dgm:prSet presAssocID="{74BE2531-DB3C-469D-9AD4-CB431E04BDF8}" presName="negativeSpace" presStyleCnt="0"/>
      <dgm:spPr/>
    </dgm:pt>
    <dgm:pt modelId="{77BE9401-DBB3-48B0-AF98-CE361CF98B62}" type="pres">
      <dgm:prSet presAssocID="{74BE2531-DB3C-469D-9AD4-CB431E04BDF8}" presName="childText" presStyleLbl="conF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2B68A-FC6D-4101-B66E-73EA160BB917}" type="pres">
      <dgm:prSet presAssocID="{19FBA72C-6731-47A7-9630-266880F9CB27}" presName="spaceBetweenRectangles" presStyleCnt="0"/>
      <dgm:spPr/>
    </dgm:pt>
    <dgm:pt modelId="{58AF951E-D3FE-4AB4-AB9C-4EAB03B43AA9}" type="pres">
      <dgm:prSet presAssocID="{26192D43-8A4F-4A17-BA36-17C36155D723}" presName="parentLin" presStyleCnt="0"/>
      <dgm:spPr/>
    </dgm:pt>
    <dgm:pt modelId="{3DECE896-64BA-4E4A-8B91-AB697EBED5A7}" type="pres">
      <dgm:prSet presAssocID="{26192D43-8A4F-4A17-BA36-17C36155D723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21F3A2F1-1CF9-4DC8-81D0-71635447C6B8}" type="pres">
      <dgm:prSet presAssocID="{26192D43-8A4F-4A17-BA36-17C36155D723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302AA8-F31C-41E9-B1AC-5259A96FB353}" type="pres">
      <dgm:prSet presAssocID="{26192D43-8A4F-4A17-BA36-17C36155D723}" presName="negativeSpace" presStyleCnt="0"/>
      <dgm:spPr/>
    </dgm:pt>
    <dgm:pt modelId="{8B72F672-D571-4E25-B44E-A1749B68632E}" type="pres">
      <dgm:prSet presAssocID="{26192D43-8A4F-4A17-BA36-17C36155D723}" presName="childText" presStyleLbl="conF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9DB09-1324-4C8B-BCD0-92B488262115}" type="pres">
      <dgm:prSet presAssocID="{BE2B5BBF-2844-4728-A8D5-EF12D4EAE563}" presName="spaceBetweenRectangles" presStyleCnt="0"/>
      <dgm:spPr/>
    </dgm:pt>
    <dgm:pt modelId="{45362BA5-390E-4408-BDA4-39C87396D63A}" type="pres">
      <dgm:prSet presAssocID="{08080EFD-8341-4F7A-BAA6-7362A484134D}" presName="parentLin" presStyleCnt="0"/>
      <dgm:spPr/>
    </dgm:pt>
    <dgm:pt modelId="{2FB53739-3012-41A9-94A0-408258695A33}" type="pres">
      <dgm:prSet presAssocID="{08080EFD-8341-4F7A-BAA6-7362A484134D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378C61B8-E59C-452D-9EEB-4FF336704B3C}" type="pres">
      <dgm:prSet presAssocID="{08080EFD-8341-4F7A-BAA6-7362A484134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9DF34-7710-4A32-8AC0-7DD1A9B4C4FA}" type="pres">
      <dgm:prSet presAssocID="{08080EFD-8341-4F7A-BAA6-7362A484134D}" presName="negativeSpace" presStyleCnt="0"/>
      <dgm:spPr/>
    </dgm:pt>
    <dgm:pt modelId="{5FE75DCC-3381-43EF-AC55-9FF923F6806F}" type="pres">
      <dgm:prSet presAssocID="{08080EFD-8341-4F7A-BAA6-7362A484134D}" presName="childText" presStyleLbl="conF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484AD-40DB-4640-AB3D-272778F1523B}" type="pres">
      <dgm:prSet presAssocID="{1A8C80FC-20B8-41D3-92A9-18D3BA6B669E}" presName="spaceBetweenRectangles" presStyleCnt="0"/>
      <dgm:spPr/>
    </dgm:pt>
    <dgm:pt modelId="{6E2259D7-3229-4DBF-A2FC-DC45AE26A95A}" type="pres">
      <dgm:prSet presAssocID="{BB1783A2-EF7B-4EDE-92F4-058A54E236A1}" presName="parentLin" presStyleCnt="0"/>
      <dgm:spPr/>
    </dgm:pt>
    <dgm:pt modelId="{C56A6898-9720-468F-8398-AFAE3F776788}" type="pres">
      <dgm:prSet presAssocID="{BB1783A2-EF7B-4EDE-92F4-058A54E236A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373CF139-F299-4634-9827-3FB870FBE1A9}" type="pres">
      <dgm:prSet presAssocID="{BB1783A2-EF7B-4EDE-92F4-058A54E236A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FA4C3-83BB-47D6-B380-26B27D6E408E}" type="pres">
      <dgm:prSet presAssocID="{BB1783A2-EF7B-4EDE-92F4-058A54E236A1}" presName="negativeSpace" presStyleCnt="0"/>
      <dgm:spPr/>
    </dgm:pt>
    <dgm:pt modelId="{D1D33D28-2091-4CE4-9DF0-BE73134F6839}" type="pres">
      <dgm:prSet presAssocID="{BB1783A2-EF7B-4EDE-92F4-058A54E236A1}" presName="childText" presStyleLbl="conF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BC251-4D9F-4EFC-86AA-0AA74C1CD074}" type="pres">
      <dgm:prSet presAssocID="{19EBC108-58A5-44B1-945C-049C6819BFB2}" presName="spaceBetweenRectangles" presStyleCnt="0"/>
      <dgm:spPr/>
    </dgm:pt>
    <dgm:pt modelId="{BF52B757-0825-4834-BEC2-EFC48E831945}" type="pres">
      <dgm:prSet presAssocID="{2EEDD23A-68A9-4C6C-AF9E-B6001E0493D5}" presName="parentLin" presStyleCnt="0"/>
      <dgm:spPr/>
    </dgm:pt>
    <dgm:pt modelId="{B4FA7C73-B57A-48E9-9CF1-F88108E74199}" type="pres">
      <dgm:prSet presAssocID="{2EEDD23A-68A9-4C6C-AF9E-B6001E0493D5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D120EDE3-1F52-4269-AB2A-BE8B32883EBD}" type="pres">
      <dgm:prSet presAssocID="{2EEDD23A-68A9-4C6C-AF9E-B6001E0493D5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67B8B-853C-4B0B-A822-EE1A20E2F8EB}" type="pres">
      <dgm:prSet presAssocID="{2EEDD23A-68A9-4C6C-AF9E-B6001E0493D5}" presName="negativeSpace" presStyleCnt="0"/>
      <dgm:spPr/>
    </dgm:pt>
    <dgm:pt modelId="{9FDE62E2-2846-4BB8-9357-807F0C6DB7A3}" type="pres">
      <dgm:prSet presAssocID="{2EEDD23A-68A9-4C6C-AF9E-B6001E0493D5}" presName="childText" presStyleLbl="conF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82859-3A52-4270-90B7-1C4EFF4DEF50}" type="pres">
      <dgm:prSet presAssocID="{FD769EE4-EAE4-4581-9824-53BB8A3F6546}" presName="spaceBetweenRectangles" presStyleCnt="0"/>
      <dgm:spPr/>
    </dgm:pt>
    <dgm:pt modelId="{7FD6F6B6-04B9-4038-8FE1-F8A8A5A33468}" type="pres">
      <dgm:prSet presAssocID="{67B85C9C-949A-4262-A643-72FC3CF61629}" presName="parentLin" presStyleCnt="0"/>
      <dgm:spPr/>
    </dgm:pt>
    <dgm:pt modelId="{8F746290-E236-4F9B-ACC0-1865190BB5AD}" type="pres">
      <dgm:prSet presAssocID="{67B85C9C-949A-4262-A643-72FC3CF61629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AC482913-80F4-499F-9A0D-6101BECFB77F}" type="pres">
      <dgm:prSet presAssocID="{67B85C9C-949A-4262-A643-72FC3CF6162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772D17-4738-445E-89CE-E3B3B4CFFDF1}" type="pres">
      <dgm:prSet presAssocID="{67B85C9C-949A-4262-A643-72FC3CF61629}" presName="negativeSpace" presStyleCnt="0"/>
      <dgm:spPr/>
    </dgm:pt>
    <dgm:pt modelId="{3AE4AF85-D652-47EC-AFA7-25EBE9BD14AD}" type="pres">
      <dgm:prSet presAssocID="{67B85C9C-949A-4262-A643-72FC3CF61629}" presName="childText" presStyleLbl="conF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869566-F23B-477A-8943-4729919E8FC4}" type="pres">
      <dgm:prSet presAssocID="{509988B8-38F1-4614-B46E-B904D84418BF}" presName="spaceBetweenRectangles" presStyleCnt="0"/>
      <dgm:spPr/>
    </dgm:pt>
    <dgm:pt modelId="{24957B5D-AF8E-4928-8CA9-8FB7103E8223}" type="pres">
      <dgm:prSet presAssocID="{3F80A35A-D7AE-4F4A-B6BF-71A2469B1D4F}" presName="parentLin" presStyleCnt="0"/>
      <dgm:spPr/>
    </dgm:pt>
    <dgm:pt modelId="{A3AC631A-1AC9-421B-9B6A-A27DE0FDE957}" type="pres">
      <dgm:prSet presAssocID="{3F80A35A-D7AE-4F4A-B6BF-71A2469B1D4F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D88680E0-3341-4D1F-90EB-21A044FE1EFE}" type="pres">
      <dgm:prSet presAssocID="{3F80A35A-D7AE-4F4A-B6BF-71A2469B1D4F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ECE97-8B83-4AA7-9AE1-26306CEF09D4}" type="pres">
      <dgm:prSet presAssocID="{3F80A35A-D7AE-4F4A-B6BF-71A2469B1D4F}" presName="negativeSpace" presStyleCnt="0"/>
      <dgm:spPr/>
    </dgm:pt>
    <dgm:pt modelId="{F3D71C58-31A1-4AC5-818E-F0618945FBCE}" type="pres">
      <dgm:prSet presAssocID="{3F80A35A-D7AE-4F4A-B6BF-71A2469B1D4F}" presName="childText" presStyleLbl="conF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AE9EC5-8E99-4323-8BA1-17F9AFAED19C}" type="presOf" srcId="{2EEDD23A-68A9-4C6C-AF9E-B6001E0493D5}" destId="{D120EDE3-1F52-4269-AB2A-BE8B32883EBD}" srcOrd="1" destOrd="0" presId="urn:microsoft.com/office/officeart/2005/8/layout/list1"/>
    <dgm:cxn modelId="{D8B4671F-AF66-4690-90DE-045138F15330}" type="presOf" srcId="{A85E06F4-FDCA-4B6C-8854-C0EF7034179F}" destId="{77BE9401-DBB3-48B0-AF98-CE361CF98B62}" srcOrd="0" destOrd="1" presId="urn:microsoft.com/office/officeart/2005/8/layout/list1"/>
    <dgm:cxn modelId="{D47EEE15-C54F-4015-BE4F-D653129E3B65}" type="presOf" srcId="{08080EFD-8341-4F7A-BAA6-7362A484134D}" destId="{378C61B8-E59C-452D-9EEB-4FF336704B3C}" srcOrd="1" destOrd="0" presId="urn:microsoft.com/office/officeart/2005/8/layout/list1"/>
    <dgm:cxn modelId="{A3040EA8-69D4-498A-B9A5-3DAB305BADB7}" srcId="{BB1783A2-EF7B-4EDE-92F4-058A54E236A1}" destId="{D17CC200-91CF-4607-85AB-E2E567AEDDF7}" srcOrd="0" destOrd="0" parTransId="{EA6933F5-C6CD-4C8D-B93E-47093E27B6F3}" sibTransId="{DF04084B-19E5-4238-8124-3E14C08C05ED}"/>
    <dgm:cxn modelId="{A0080029-78C3-4A0F-99D8-67FB3CF4D0E2}" type="presOf" srcId="{74BE2531-DB3C-469D-9AD4-CB431E04BDF8}" destId="{4BE28A6D-FEA7-44CD-AD09-513FFBF09DC2}" srcOrd="0" destOrd="0" presId="urn:microsoft.com/office/officeart/2005/8/layout/list1"/>
    <dgm:cxn modelId="{C40C2D6A-EF2D-4F24-8474-28BE75202D29}" type="presOf" srcId="{07747868-F2BE-43B2-A1F5-69A3FCC60C21}" destId="{77BE9401-DBB3-48B0-AF98-CE361CF98B62}" srcOrd="0" destOrd="0" presId="urn:microsoft.com/office/officeart/2005/8/layout/list1"/>
    <dgm:cxn modelId="{3ED6187D-A819-4583-8BFD-AAB452BF24EE}" srcId="{3F80A35A-D7AE-4F4A-B6BF-71A2469B1D4F}" destId="{81B0D700-6163-4702-ACE8-2D8BB9DC213A}" srcOrd="0" destOrd="0" parTransId="{74FA7474-283D-4F30-95D8-A7B02FBDC4C6}" sibTransId="{8D526763-8E03-44C1-9AE5-88ED26C3EB20}"/>
    <dgm:cxn modelId="{55F6B3F8-466D-4123-A960-47EC71C7F08C}" srcId="{711B0032-36DD-43AE-A195-65BF06738C3D}" destId="{26192D43-8A4F-4A17-BA36-17C36155D723}" srcOrd="1" destOrd="0" parTransId="{9B3AB7B3-7C60-4C17-ABAA-1824CA7BD454}" sibTransId="{BE2B5BBF-2844-4728-A8D5-EF12D4EAE563}"/>
    <dgm:cxn modelId="{87AE9BEA-C320-4591-B052-BF43999A6599}" srcId="{711B0032-36DD-43AE-A195-65BF06738C3D}" destId="{08080EFD-8341-4F7A-BAA6-7362A484134D}" srcOrd="2" destOrd="0" parTransId="{9A0019DD-8B01-4ACF-A157-D721D29A668D}" sibTransId="{1A8C80FC-20B8-41D3-92A9-18D3BA6B669E}"/>
    <dgm:cxn modelId="{A218BAC5-F91B-4A5E-8953-C26ACDF090E7}" srcId="{74BE2531-DB3C-469D-9AD4-CB431E04BDF8}" destId="{07747868-F2BE-43B2-A1F5-69A3FCC60C21}" srcOrd="0" destOrd="0" parTransId="{C774A9CC-8312-4715-A182-16CB911248F6}" sibTransId="{5EE2FD1F-3F73-4100-A56D-9985A81C32CB}"/>
    <dgm:cxn modelId="{97E83031-7B60-433E-8A65-10A23116FA91}" type="presOf" srcId="{2EEDD23A-68A9-4C6C-AF9E-B6001E0493D5}" destId="{B4FA7C73-B57A-48E9-9CF1-F88108E74199}" srcOrd="0" destOrd="0" presId="urn:microsoft.com/office/officeart/2005/8/layout/list1"/>
    <dgm:cxn modelId="{D865A6E5-D840-4E1C-BD2E-D45952C069BB}" type="presOf" srcId="{10A52F8F-F4E4-4467-A875-139BFB7C7A22}" destId="{5FE75DCC-3381-43EF-AC55-9FF923F6806F}" srcOrd="0" destOrd="1" presId="urn:microsoft.com/office/officeart/2005/8/layout/list1"/>
    <dgm:cxn modelId="{5486D995-48E8-4A6C-8C9A-B0EEE680812D}" type="presOf" srcId="{711B0032-36DD-43AE-A195-65BF06738C3D}" destId="{27CC811E-246F-46FB-B413-724EA2B266B2}" srcOrd="0" destOrd="0" presId="urn:microsoft.com/office/officeart/2005/8/layout/list1"/>
    <dgm:cxn modelId="{96475B2E-20E6-49F0-A977-8D5DBD8B1370}" type="presOf" srcId="{2BA6C25D-0DD7-4710-96B1-157F221F9D23}" destId="{9FDE62E2-2846-4BB8-9357-807F0C6DB7A3}" srcOrd="0" destOrd="0" presId="urn:microsoft.com/office/officeart/2005/8/layout/list1"/>
    <dgm:cxn modelId="{D3BA2DA2-E336-4DF4-B071-36D8856CD23D}" srcId="{711B0032-36DD-43AE-A195-65BF06738C3D}" destId="{BB1783A2-EF7B-4EDE-92F4-058A54E236A1}" srcOrd="3" destOrd="0" parTransId="{C99BA885-E12A-4DD7-B3A5-DFB3B61A7568}" sibTransId="{19EBC108-58A5-44B1-945C-049C6819BFB2}"/>
    <dgm:cxn modelId="{36074042-EDE9-432F-8D00-2C06C785B884}" type="presOf" srcId="{3F80A35A-D7AE-4F4A-B6BF-71A2469B1D4F}" destId="{A3AC631A-1AC9-421B-9B6A-A27DE0FDE957}" srcOrd="0" destOrd="0" presId="urn:microsoft.com/office/officeart/2005/8/layout/list1"/>
    <dgm:cxn modelId="{0A41228D-2218-473A-BE50-6BE00D03D683}" type="presOf" srcId="{08080EFD-8341-4F7A-BAA6-7362A484134D}" destId="{2FB53739-3012-41A9-94A0-408258695A33}" srcOrd="0" destOrd="0" presId="urn:microsoft.com/office/officeart/2005/8/layout/list1"/>
    <dgm:cxn modelId="{14D333A9-756C-488D-AE1F-811956676C8A}" type="presOf" srcId="{D1FBCC96-C8EC-4C3C-BF4C-4054C89FEE4A}" destId="{3AE4AF85-D652-47EC-AFA7-25EBE9BD14AD}" srcOrd="0" destOrd="0" presId="urn:microsoft.com/office/officeart/2005/8/layout/list1"/>
    <dgm:cxn modelId="{DF0D984F-3B03-456F-94AB-F9EEB34E851F}" type="presOf" srcId="{BB1783A2-EF7B-4EDE-92F4-058A54E236A1}" destId="{373CF139-F299-4634-9827-3FB870FBE1A9}" srcOrd="1" destOrd="0" presId="urn:microsoft.com/office/officeart/2005/8/layout/list1"/>
    <dgm:cxn modelId="{3A9EFCCC-099A-4F2D-AB0C-0CADB2DC70B1}" type="presOf" srcId="{67B85C9C-949A-4262-A643-72FC3CF61629}" destId="{8F746290-E236-4F9B-ACC0-1865190BB5AD}" srcOrd="0" destOrd="0" presId="urn:microsoft.com/office/officeart/2005/8/layout/list1"/>
    <dgm:cxn modelId="{F40C087E-63AF-4573-B879-B588B795EB8F}" type="presOf" srcId="{26192D43-8A4F-4A17-BA36-17C36155D723}" destId="{21F3A2F1-1CF9-4DC8-81D0-71635447C6B8}" srcOrd="1" destOrd="0" presId="urn:microsoft.com/office/officeart/2005/8/layout/list1"/>
    <dgm:cxn modelId="{23E1951F-CF46-4334-8A97-79CF77899D5A}" type="presOf" srcId="{3F80A35A-D7AE-4F4A-B6BF-71A2469B1D4F}" destId="{D88680E0-3341-4D1F-90EB-21A044FE1EFE}" srcOrd="1" destOrd="0" presId="urn:microsoft.com/office/officeart/2005/8/layout/list1"/>
    <dgm:cxn modelId="{6A38A6A6-7A8A-439F-96DE-5FCD325CD3A2}" type="presOf" srcId="{BB1783A2-EF7B-4EDE-92F4-058A54E236A1}" destId="{C56A6898-9720-468F-8398-AFAE3F776788}" srcOrd="0" destOrd="0" presId="urn:microsoft.com/office/officeart/2005/8/layout/list1"/>
    <dgm:cxn modelId="{48AC1FE7-9F1E-47F0-914D-232BE9AB9654}" srcId="{711B0032-36DD-43AE-A195-65BF06738C3D}" destId="{2EEDD23A-68A9-4C6C-AF9E-B6001E0493D5}" srcOrd="4" destOrd="0" parTransId="{F550A62D-866A-4EA4-8131-80CB9039CD0A}" sibTransId="{FD769EE4-EAE4-4581-9824-53BB8A3F6546}"/>
    <dgm:cxn modelId="{A7B06CCF-0DE1-490B-9469-DEA345695994}" srcId="{711B0032-36DD-43AE-A195-65BF06738C3D}" destId="{67B85C9C-949A-4262-A643-72FC3CF61629}" srcOrd="5" destOrd="0" parTransId="{D52C0F04-B87C-4B0F-8F63-B8FD68D0C919}" sibTransId="{509988B8-38F1-4614-B46E-B904D84418BF}"/>
    <dgm:cxn modelId="{39D6982F-27E8-42ED-BF81-2C6CE309685D}" srcId="{711B0032-36DD-43AE-A195-65BF06738C3D}" destId="{74BE2531-DB3C-469D-9AD4-CB431E04BDF8}" srcOrd="0" destOrd="0" parTransId="{F41BF103-7625-42BB-82B1-F3AF7AFB52DD}" sibTransId="{19FBA72C-6731-47A7-9630-266880F9CB27}"/>
    <dgm:cxn modelId="{28D30898-F449-47C6-A206-946D634BB7EF}" type="presOf" srcId="{26192D43-8A4F-4A17-BA36-17C36155D723}" destId="{3DECE896-64BA-4E4A-8B91-AB697EBED5A7}" srcOrd="0" destOrd="0" presId="urn:microsoft.com/office/officeart/2005/8/layout/list1"/>
    <dgm:cxn modelId="{B4A256DC-DA25-4A2F-9196-80E42569AD91}" type="presOf" srcId="{E44C875F-7A23-4A17-B4F8-43A78E0BFBE9}" destId="{8B72F672-D571-4E25-B44E-A1749B68632E}" srcOrd="0" destOrd="0" presId="urn:microsoft.com/office/officeart/2005/8/layout/list1"/>
    <dgm:cxn modelId="{C91F8D3E-E4D9-4947-8961-026052A651C7}" srcId="{67B85C9C-949A-4262-A643-72FC3CF61629}" destId="{D1FBCC96-C8EC-4C3C-BF4C-4054C89FEE4A}" srcOrd="0" destOrd="0" parTransId="{85E5511A-6F02-4D34-A4BD-37209F33D121}" sibTransId="{114BA781-3F4C-4817-839A-DBE4697F410B}"/>
    <dgm:cxn modelId="{61662548-6229-46D1-B9A9-AD09E484C172}" srcId="{08080EFD-8341-4F7A-BAA6-7362A484134D}" destId="{10A52F8F-F4E4-4467-A875-139BFB7C7A22}" srcOrd="1" destOrd="0" parTransId="{B863396D-321C-494E-AABA-A30D6B8E7D09}" sibTransId="{EAD27230-6D58-46B9-B555-DA228AA54E56}"/>
    <dgm:cxn modelId="{11F3DFDE-0079-47A5-A0C4-B3A523AC627A}" type="presOf" srcId="{67B85C9C-949A-4262-A643-72FC3CF61629}" destId="{AC482913-80F4-499F-9A0D-6101BECFB77F}" srcOrd="1" destOrd="0" presId="urn:microsoft.com/office/officeart/2005/8/layout/list1"/>
    <dgm:cxn modelId="{DAB884C4-C4C1-401E-B535-3624C80F6D6E}" type="presOf" srcId="{740ECA33-D0A2-4BA1-9F49-F39F2B299976}" destId="{5FE75DCC-3381-43EF-AC55-9FF923F6806F}" srcOrd="0" destOrd="0" presId="urn:microsoft.com/office/officeart/2005/8/layout/list1"/>
    <dgm:cxn modelId="{BC647421-9696-480A-8479-30D6A8227C3B}" srcId="{711B0032-36DD-43AE-A195-65BF06738C3D}" destId="{3F80A35A-D7AE-4F4A-B6BF-71A2469B1D4F}" srcOrd="6" destOrd="0" parTransId="{924CFFE7-2EAF-41CE-B397-D3539DDB8DF8}" sibTransId="{D034690D-FD27-43AA-8FCD-74CDFE7B79CB}"/>
    <dgm:cxn modelId="{19D5484C-1B81-496F-AA63-0306149F8323}" srcId="{74BE2531-DB3C-469D-9AD4-CB431E04BDF8}" destId="{A85E06F4-FDCA-4B6C-8854-C0EF7034179F}" srcOrd="1" destOrd="0" parTransId="{A4AF3867-A1DA-4FBF-A758-BBB89752ECC1}" sibTransId="{F4E6BBCF-5351-4046-88B3-29AB7E0ACDFD}"/>
    <dgm:cxn modelId="{19622E56-08ED-48D6-882F-9E8FC16D8EF1}" srcId="{2EEDD23A-68A9-4C6C-AF9E-B6001E0493D5}" destId="{2BA6C25D-0DD7-4710-96B1-157F221F9D23}" srcOrd="0" destOrd="0" parTransId="{DEAA0540-5434-4C40-99CD-0213A3DF6068}" sibTransId="{3BAE1570-DFEF-4C06-BC1E-9227D08CEAC1}"/>
    <dgm:cxn modelId="{5118DC9A-2955-4E98-80DA-17D8F11E8024}" type="presOf" srcId="{74BE2531-DB3C-469D-9AD4-CB431E04BDF8}" destId="{60A44900-5DDE-470E-B48A-E3969735F273}" srcOrd="1" destOrd="0" presId="urn:microsoft.com/office/officeart/2005/8/layout/list1"/>
    <dgm:cxn modelId="{14BFB839-952B-4E8B-8420-6447B3BA9E7D}" srcId="{26192D43-8A4F-4A17-BA36-17C36155D723}" destId="{E44C875F-7A23-4A17-B4F8-43A78E0BFBE9}" srcOrd="0" destOrd="0" parTransId="{C649C6A0-B317-4414-BC8B-C91E84C7C67D}" sibTransId="{E72261F9-2666-44D4-9ADE-73CF80F441E8}"/>
    <dgm:cxn modelId="{4167F275-CAE8-45EC-8D65-F35365154B35}" type="presOf" srcId="{81B0D700-6163-4702-ACE8-2D8BB9DC213A}" destId="{F3D71C58-31A1-4AC5-818E-F0618945FBCE}" srcOrd="0" destOrd="0" presId="urn:microsoft.com/office/officeart/2005/8/layout/list1"/>
    <dgm:cxn modelId="{B1224FAC-C75F-4622-8766-4F6A03CF9AC8}" type="presOf" srcId="{D17CC200-91CF-4607-85AB-E2E567AEDDF7}" destId="{D1D33D28-2091-4CE4-9DF0-BE73134F6839}" srcOrd="0" destOrd="0" presId="urn:microsoft.com/office/officeart/2005/8/layout/list1"/>
    <dgm:cxn modelId="{AC4F65ED-FF54-4F65-BBD8-A03D5327CD89}" srcId="{08080EFD-8341-4F7A-BAA6-7362A484134D}" destId="{740ECA33-D0A2-4BA1-9F49-F39F2B299976}" srcOrd="0" destOrd="0" parTransId="{0BE3BE8F-ADE0-429F-A023-31598CA64DD1}" sibTransId="{6B9AAC94-77F5-4DCB-98F3-2951B3DFD3EA}"/>
    <dgm:cxn modelId="{D29397A6-BC1A-4AE9-947B-30B60E456F6F}" type="presParOf" srcId="{27CC811E-246F-46FB-B413-724EA2B266B2}" destId="{0235C02B-CB48-478D-8B70-8373455F3939}" srcOrd="0" destOrd="0" presId="urn:microsoft.com/office/officeart/2005/8/layout/list1"/>
    <dgm:cxn modelId="{474F492F-CCA6-4434-8E8A-5AC873B74B4D}" type="presParOf" srcId="{0235C02B-CB48-478D-8B70-8373455F3939}" destId="{4BE28A6D-FEA7-44CD-AD09-513FFBF09DC2}" srcOrd="0" destOrd="0" presId="urn:microsoft.com/office/officeart/2005/8/layout/list1"/>
    <dgm:cxn modelId="{675F17AC-A2FB-46EB-987D-D7F6C3BF216F}" type="presParOf" srcId="{0235C02B-CB48-478D-8B70-8373455F3939}" destId="{60A44900-5DDE-470E-B48A-E3969735F273}" srcOrd="1" destOrd="0" presId="urn:microsoft.com/office/officeart/2005/8/layout/list1"/>
    <dgm:cxn modelId="{59AEC111-8BD5-4F9F-B812-1D4109AD80F7}" type="presParOf" srcId="{27CC811E-246F-46FB-B413-724EA2B266B2}" destId="{82C5007C-27E8-4B04-86D8-504E7E41371D}" srcOrd="1" destOrd="0" presId="urn:microsoft.com/office/officeart/2005/8/layout/list1"/>
    <dgm:cxn modelId="{AEDBE619-5BD6-48EC-8F5B-731496FEF764}" type="presParOf" srcId="{27CC811E-246F-46FB-B413-724EA2B266B2}" destId="{77BE9401-DBB3-48B0-AF98-CE361CF98B62}" srcOrd="2" destOrd="0" presId="urn:microsoft.com/office/officeart/2005/8/layout/list1"/>
    <dgm:cxn modelId="{3D85D7DF-1E86-44FE-87D4-9925D6F33192}" type="presParOf" srcId="{27CC811E-246F-46FB-B413-724EA2B266B2}" destId="{7302B68A-FC6D-4101-B66E-73EA160BB917}" srcOrd="3" destOrd="0" presId="urn:microsoft.com/office/officeart/2005/8/layout/list1"/>
    <dgm:cxn modelId="{7759C5A4-4D4B-486B-91A1-F3DA117FECE8}" type="presParOf" srcId="{27CC811E-246F-46FB-B413-724EA2B266B2}" destId="{58AF951E-D3FE-4AB4-AB9C-4EAB03B43AA9}" srcOrd="4" destOrd="0" presId="urn:microsoft.com/office/officeart/2005/8/layout/list1"/>
    <dgm:cxn modelId="{4AB975BB-EAD3-46D5-9291-1DFB4C736816}" type="presParOf" srcId="{58AF951E-D3FE-4AB4-AB9C-4EAB03B43AA9}" destId="{3DECE896-64BA-4E4A-8B91-AB697EBED5A7}" srcOrd="0" destOrd="0" presId="urn:microsoft.com/office/officeart/2005/8/layout/list1"/>
    <dgm:cxn modelId="{A33C328C-F86B-423C-B99D-9C1B7CE46A4E}" type="presParOf" srcId="{58AF951E-D3FE-4AB4-AB9C-4EAB03B43AA9}" destId="{21F3A2F1-1CF9-4DC8-81D0-71635447C6B8}" srcOrd="1" destOrd="0" presId="urn:microsoft.com/office/officeart/2005/8/layout/list1"/>
    <dgm:cxn modelId="{1C7FD1DA-3926-4CD3-B49D-6FD93DDE2B60}" type="presParOf" srcId="{27CC811E-246F-46FB-B413-724EA2B266B2}" destId="{EE302AA8-F31C-41E9-B1AC-5259A96FB353}" srcOrd="5" destOrd="0" presId="urn:microsoft.com/office/officeart/2005/8/layout/list1"/>
    <dgm:cxn modelId="{9B1BBF2C-82BE-4F64-A122-4F96D99DCEAB}" type="presParOf" srcId="{27CC811E-246F-46FB-B413-724EA2B266B2}" destId="{8B72F672-D571-4E25-B44E-A1749B68632E}" srcOrd="6" destOrd="0" presId="urn:microsoft.com/office/officeart/2005/8/layout/list1"/>
    <dgm:cxn modelId="{2ED90E2F-7339-4D2B-A37F-81E401FA576E}" type="presParOf" srcId="{27CC811E-246F-46FB-B413-724EA2B266B2}" destId="{4759DB09-1324-4C8B-BCD0-92B488262115}" srcOrd="7" destOrd="0" presId="urn:microsoft.com/office/officeart/2005/8/layout/list1"/>
    <dgm:cxn modelId="{A19F2974-128E-4448-BD05-D14D4F8D7EEB}" type="presParOf" srcId="{27CC811E-246F-46FB-B413-724EA2B266B2}" destId="{45362BA5-390E-4408-BDA4-39C87396D63A}" srcOrd="8" destOrd="0" presId="urn:microsoft.com/office/officeart/2005/8/layout/list1"/>
    <dgm:cxn modelId="{60B34DB2-BAA4-424F-AFE6-CEAB6FDD07B0}" type="presParOf" srcId="{45362BA5-390E-4408-BDA4-39C87396D63A}" destId="{2FB53739-3012-41A9-94A0-408258695A33}" srcOrd="0" destOrd="0" presId="urn:microsoft.com/office/officeart/2005/8/layout/list1"/>
    <dgm:cxn modelId="{6A39B934-F3A3-4339-90D8-95E909C933A4}" type="presParOf" srcId="{45362BA5-390E-4408-BDA4-39C87396D63A}" destId="{378C61B8-E59C-452D-9EEB-4FF336704B3C}" srcOrd="1" destOrd="0" presId="urn:microsoft.com/office/officeart/2005/8/layout/list1"/>
    <dgm:cxn modelId="{35B7BB8D-9EED-43A0-BBBD-95AFA17EE499}" type="presParOf" srcId="{27CC811E-246F-46FB-B413-724EA2B266B2}" destId="{3EB9DF34-7710-4A32-8AC0-7DD1A9B4C4FA}" srcOrd="9" destOrd="0" presId="urn:microsoft.com/office/officeart/2005/8/layout/list1"/>
    <dgm:cxn modelId="{C9868325-0FEC-4AAF-AF6B-22B0746F1661}" type="presParOf" srcId="{27CC811E-246F-46FB-B413-724EA2B266B2}" destId="{5FE75DCC-3381-43EF-AC55-9FF923F6806F}" srcOrd="10" destOrd="0" presId="urn:microsoft.com/office/officeart/2005/8/layout/list1"/>
    <dgm:cxn modelId="{5989E81C-73CD-4EBF-A5A7-3DC52AD37A09}" type="presParOf" srcId="{27CC811E-246F-46FB-B413-724EA2B266B2}" destId="{546484AD-40DB-4640-AB3D-272778F1523B}" srcOrd="11" destOrd="0" presId="urn:microsoft.com/office/officeart/2005/8/layout/list1"/>
    <dgm:cxn modelId="{F3419E33-E7AF-4090-9AFD-6BE5FFC50E41}" type="presParOf" srcId="{27CC811E-246F-46FB-B413-724EA2B266B2}" destId="{6E2259D7-3229-4DBF-A2FC-DC45AE26A95A}" srcOrd="12" destOrd="0" presId="urn:microsoft.com/office/officeart/2005/8/layout/list1"/>
    <dgm:cxn modelId="{2143EE5C-FF77-4F7D-B590-271F52923E09}" type="presParOf" srcId="{6E2259D7-3229-4DBF-A2FC-DC45AE26A95A}" destId="{C56A6898-9720-468F-8398-AFAE3F776788}" srcOrd="0" destOrd="0" presId="urn:microsoft.com/office/officeart/2005/8/layout/list1"/>
    <dgm:cxn modelId="{C5E3EA57-5B1E-4915-AFE2-E0871DB6A50E}" type="presParOf" srcId="{6E2259D7-3229-4DBF-A2FC-DC45AE26A95A}" destId="{373CF139-F299-4634-9827-3FB870FBE1A9}" srcOrd="1" destOrd="0" presId="urn:microsoft.com/office/officeart/2005/8/layout/list1"/>
    <dgm:cxn modelId="{170CE739-3E19-4D70-B0BE-EE37506B07D7}" type="presParOf" srcId="{27CC811E-246F-46FB-B413-724EA2B266B2}" destId="{D9BFA4C3-83BB-47D6-B380-26B27D6E408E}" srcOrd="13" destOrd="0" presId="urn:microsoft.com/office/officeart/2005/8/layout/list1"/>
    <dgm:cxn modelId="{6F8415E3-5D4A-451A-9BD2-70333294A1E0}" type="presParOf" srcId="{27CC811E-246F-46FB-B413-724EA2B266B2}" destId="{D1D33D28-2091-4CE4-9DF0-BE73134F6839}" srcOrd="14" destOrd="0" presId="urn:microsoft.com/office/officeart/2005/8/layout/list1"/>
    <dgm:cxn modelId="{61DC813A-C17B-42C6-B16E-50CBB9A73759}" type="presParOf" srcId="{27CC811E-246F-46FB-B413-724EA2B266B2}" destId="{C6BBC251-4D9F-4EFC-86AA-0AA74C1CD074}" srcOrd="15" destOrd="0" presId="urn:microsoft.com/office/officeart/2005/8/layout/list1"/>
    <dgm:cxn modelId="{FFBD0BA6-6989-44A9-814F-899544A41E54}" type="presParOf" srcId="{27CC811E-246F-46FB-B413-724EA2B266B2}" destId="{BF52B757-0825-4834-BEC2-EFC48E831945}" srcOrd="16" destOrd="0" presId="urn:microsoft.com/office/officeart/2005/8/layout/list1"/>
    <dgm:cxn modelId="{74CC234F-0F0F-4722-9F5F-4A315D27BF09}" type="presParOf" srcId="{BF52B757-0825-4834-BEC2-EFC48E831945}" destId="{B4FA7C73-B57A-48E9-9CF1-F88108E74199}" srcOrd="0" destOrd="0" presId="urn:microsoft.com/office/officeart/2005/8/layout/list1"/>
    <dgm:cxn modelId="{DABCDD0C-AF08-4C34-9933-E525F88029DA}" type="presParOf" srcId="{BF52B757-0825-4834-BEC2-EFC48E831945}" destId="{D120EDE3-1F52-4269-AB2A-BE8B32883EBD}" srcOrd="1" destOrd="0" presId="urn:microsoft.com/office/officeart/2005/8/layout/list1"/>
    <dgm:cxn modelId="{0890724F-A290-4563-9E41-12062F915497}" type="presParOf" srcId="{27CC811E-246F-46FB-B413-724EA2B266B2}" destId="{A2167B8B-853C-4B0B-A822-EE1A20E2F8EB}" srcOrd="17" destOrd="0" presId="urn:microsoft.com/office/officeart/2005/8/layout/list1"/>
    <dgm:cxn modelId="{AD6EC3B1-710F-4F8F-959D-E484CB783A04}" type="presParOf" srcId="{27CC811E-246F-46FB-B413-724EA2B266B2}" destId="{9FDE62E2-2846-4BB8-9357-807F0C6DB7A3}" srcOrd="18" destOrd="0" presId="urn:microsoft.com/office/officeart/2005/8/layout/list1"/>
    <dgm:cxn modelId="{F6F87A6F-E667-49EE-98B0-47767A2660A0}" type="presParOf" srcId="{27CC811E-246F-46FB-B413-724EA2B266B2}" destId="{F4882859-3A52-4270-90B7-1C4EFF4DEF50}" srcOrd="19" destOrd="0" presId="urn:microsoft.com/office/officeart/2005/8/layout/list1"/>
    <dgm:cxn modelId="{341F6BBF-C97A-42D8-9749-C961B47BD6B8}" type="presParOf" srcId="{27CC811E-246F-46FB-B413-724EA2B266B2}" destId="{7FD6F6B6-04B9-4038-8FE1-F8A8A5A33468}" srcOrd="20" destOrd="0" presId="urn:microsoft.com/office/officeart/2005/8/layout/list1"/>
    <dgm:cxn modelId="{BF06F9DF-A7D2-46A8-B6A4-742C2F209626}" type="presParOf" srcId="{7FD6F6B6-04B9-4038-8FE1-F8A8A5A33468}" destId="{8F746290-E236-4F9B-ACC0-1865190BB5AD}" srcOrd="0" destOrd="0" presId="urn:microsoft.com/office/officeart/2005/8/layout/list1"/>
    <dgm:cxn modelId="{BD062EAF-9560-493B-A95C-BA546C66DC0B}" type="presParOf" srcId="{7FD6F6B6-04B9-4038-8FE1-F8A8A5A33468}" destId="{AC482913-80F4-499F-9A0D-6101BECFB77F}" srcOrd="1" destOrd="0" presId="urn:microsoft.com/office/officeart/2005/8/layout/list1"/>
    <dgm:cxn modelId="{83E7F746-1866-4099-81E0-573B3A45D975}" type="presParOf" srcId="{27CC811E-246F-46FB-B413-724EA2B266B2}" destId="{81772D17-4738-445E-89CE-E3B3B4CFFDF1}" srcOrd="21" destOrd="0" presId="urn:microsoft.com/office/officeart/2005/8/layout/list1"/>
    <dgm:cxn modelId="{0F6CD323-D668-4392-8ADB-C144FF819EB5}" type="presParOf" srcId="{27CC811E-246F-46FB-B413-724EA2B266B2}" destId="{3AE4AF85-D652-47EC-AFA7-25EBE9BD14AD}" srcOrd="22" destOrd="0" presId="urn:microsoft.com/office/officeart/2005/8/layout/list1"/>
    <dgm:cxn modelId="{34EA487C-9EE5-4384-A6E0-BB247E588DFE}" type="presParOf" srcId="{27CC811E-246F-46FB-B413-724EA2B266B2}" destId="{BE869566-F23B-477A-8943-4729919E8FC4}" srcOrd="23" destOrd="0" presId="urn:microsoft.com/office/officeart/2005/8/layout/list1"/>
    <dgm:cxn modelId="{C0463E63-0225-4780-A5B8-16E2FF0095AF}" type="presParOf" srcId="{27CC811E-246F-46FB-B413-724EA2B266B2}" destId="{24957B5D-AF8E-4928-8CA9-8FB7103E8223}" srcOrd="24" destOrd="0" presId="urn:microsoft.com/office/officeart/2005/8/layout/list1"/>
    <dgm:cxn modelId="{08B8383B-4BFB-407A-8A9F-C60AB57A5465}" type="presParOf" srcId="{24957B5D-AF8E-4928-8CA9-8FB7103E8223}" destId="{A3AC631A-1AC9-421B-9B6A-A27DE0FDE957}" srcOrd="0" destOrd="0" presId="urn:microsoft.com/office/officeart/2005/8/layout/list1"/>
    <dgm:cxn modelId="{48623A90-D852-413D-B30F-EE1EE9464B66}" type="presParOf" srcId="{24957B5D-AF8E-4928-8CA9-8FB7103E8223}" destId="{D88680E0-3341-4D1F-90EB-21A044FE1EFE}" srcOrd="1" destOrd="0" presId="urn:microsoft.com/office/officeart/2005/8/layout/list1"/>
    <dgm:cxn modelId="{40A829D3-0547-404B-9CAD-20C0EEBCAEDF}" type="presParOf" srcId="{27CC811E-246F-46FB-B413-724EA2B266B2}" destId="{012ECE97-8B83-4AA7-9AE1-26306CEF09D4}" srcOrd="25" destOrd="0" presId="urn:microsoft.com/office/officeart/2005/8/layout/list1"/>
    <dgm:cxn modelId="{90556F4F-00F8-4A63-9EED-430D1FD17F80}" type="presParOf" srcId="{27CC811E-246F-46FB-B413-724EA2B266B2}" destId="{F3D71C58-31A1-4AC5-818E-F0618945FBCE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235F19-2F93-475E-8A72-C89C793B02A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1CA0D-80DC-4E57-8EB2-6832D65CF88B}">
      <dgm:prSet/>
      <dgm:spPr/>
      <dgm:t>
        <a:bodyPr/>
        <a:lstStyle/>
        <a:p>
          <a:pPr>
            <a:defRPr cap="all"/>
          </a:pPr>
          <a:r>
            <a:rPr lang="en-US"/>
            <a:t>Lazy-loading of Ember Store records caused difficulty when attempting to console.log() values. Usage of Ember observers is necessary to override this behavior.</a:t>
          </a:r>
        </a:p>
      </dgm:t>
    </dgm:pt>
    <dgm:pt modelId="{897B70A6-EE4E-4B68-9507-9C4BFC1DBCEF}" type="parTrans" cxnId="{48B257B4-E071-4D8C-BC3F-7BAC8F3A61D1}">
      <dgm:prSet/>
      <dgm:spPr/>
      <dgm:t>
        <a:bodyPr/>
        <a:lstStyle/>
        <a:p>
          <a:endParaRPr lang="en-US"/>
        </a:p>
      </dgm:t>
    </dgm:pt>
    <dgm:pt modelId="{0ECCFC75-A1BF-4A75-9436-F855E6B77DE7}" type="sibTrans" cxnId="{48B257B4-E071-4D8C-BC3F-7BAC8F3A61D1}">
      <dgm:prSet/>
      <dgm:spPr/>
      <dgm:t>
        <a:bodyPr/>
        <a:lstStyle/>
        <a:p>
          <a:endParaRPr lang="en-US"/>
        </a:p>
      </dgm:t>
    </dgm:pt>
    <dgm:pt modelId="{1DE0FBDF-AF05-427B-8179-4E0E496599DB}">
      <dgm:prSet/>
      <dgm:spPr/>
      <dgm:t>
        <a:bodyPr/>
        <a:lstStyle/>
        <a:p>
          <a:pPr>
            <a:defRPr cap="all"/>
          </a:pPr>
          <a:r>
            <a:rPr lang="en-US"/>
            <a:t>Backend code involving models, serializers, and viewsets required considerable modifications to successfully communicate with the frontend.</a:t>
          </a:r>
        </a:p>
      </dgm:t>
    </dgm:pt>
    <dgm:pt modelId="{B98CC69E-93D4-47D0-90E9-D546B9EB2267}" type="parTrans" cxnId="{90894A06-D2F4-4FCA-A2C8-5E8FEB9B465B}">
      <dgm:prSet/>
      <dgm:spPr/>
      <dgm:t>
        <a:bodyPr/>
        <a:lstStyle/>
        <a:p>
          <a:endParaRPr lang="en-US"/>
        </a:p>
      </dgm:t>
    </dgm:pt>
    <dgm:pt modelId="{E08D6E6F-D277-41A1-86B0-5C4BFB3FC681}" type="sibTrans" cxnId="{90894A06-D2F4-4FCA-A2C8-5E8FEB9B465B}">
      <dgm:prSet/>
      <dgm:spPr/>
      <dgm:t>
        <a:bodyPr/>
        <a:lstStyle/>
        <a:p>
          <a:endParaRPr lang="en-US"/>
        </a:p>
      </dgm:t>
    </dgm:pt>
    <dgm:pt modelId="{F551EF22-F24E-47BB-87E9-A28CB6B9F82F}">
      <dgm:prSet/>
      <dgm:spPr/>
      <dgm:t>
        <a:bodyPr/>
        <a:lstStyle/>
        <a:p>
          <a:pPr>
            <a:defRPr cap="all"/>
          </a:pPr>
          <a:r>
            <a:rPr lang="en-US"/>
            <a:t>Made mistakes regarding the use of singular and plural names for serializer includes.</a:t>
          </a:r>
        </a:p>
      </dgm:t>
    </dgm:pt>
    <dgm:pt modelId="{A38C70ED-0E0E-411F-AA67-2BF7512A01BE}" type="parTrans" cxnId="{1CF22F80-BA93-45DD-A84D-83162F07900F}">
      <dgm:prSet/>
      <dgm:spPr/>
      <dgm:t>
        <a:bodyPr/>
        <a:lstStyle/>
        <a:p>
          <a:endParaRPr lang="en-US"/>
        </a:p>
      </dgm:t>
    </dgm:pt>
    <dgm:pt modelId="{22DF54A8-7FFF-42AE-AB91-97F8DA4B07DC}" type="sibTrans" cxnId="{1CF22F80-BA93-45DD-A84D-83162F07900F}">
      <dgm:prSet/>
      <dgm:spPr/>
      <dgm:t>
        <a:bodyPr/>
        <a:lstStyle/>
        <a:p>
          <a:endParaRPr lang="en-US"/>
        </a:p>
      </dgm:t>
    </dgm:pt>
    <dgm:pt modelId="{0E342022-A71C-49E2-BBDB-2C3A93EADA1A}">
      <dgm:prSet/>
      <dgm:spPr/>
      <dgm:t>
        <a:bodyPr/>
        <a:lstStyle/>
        <a:p>
          <a:pPr>
            <a:defRPr cap="all"/>
          </a:pPr>
          <a:r>
            <a:rPr lang="en-US"/>
            <a:t>Third-party reference examples sometimes used varied syntax.</a:t>
          </a:r>
        </a:p>
      </dgm:t>
    </dgm:pt>
    <dgm:pt modelId="{945D43D8-5908-49A2-9D90-2B0D05434F92}" type="parTrans" cxnId="{1F44A519-2AD3-4136-AEF7-DF0ECBDA80DB}">
      <dgm:prSet/>
      <dgm:spPr/>
      <dgm:t>
        <a:bodyPr/>
        <a:lstStyle/>
        <a:p>
          <a:endParaRPr lang="en-US"/>
        </a:p>
      </dgm:t>
    </dgm:pt>
    <dgm:pt modelId="{775392CA-893F-44B0-91FA-FE80280A77C6}" type="sibTrans" cxnId="{1F44A519-2AD3-4136-AEF7-DF0ECBDA80DB}">
      <dgm:prSet/>
      <dgm:spPr/>
      <dgm:t>
        <a:bodyPr/>
        <a:lstStyle/>
        <a:p>
          <a:endParaRPr lang="en-US"/>
        </a:p>
      </dgm:t>
    </dgm:pt>
    <dgm:pt modelId="{6BCA0FDB-7EB6-4D37-A29C-E6D4291935E2}">
      <dgm:prSet/>
      <dgm:spPr/>
      <dgm:t>
        <a:bodyPr/>
        <a:lstStyle/>
        <a:p>
          <a:pPr>
            <a:defRPr cap="all"/>
          </a:pPr>
          <a:r>
            <a:rPr lang="en-US"/>
            <a:t>Object-level permissions have proven difficult to implement</a:t>
          </a:r>
        </a:p>
      </dgm:t>
    </dgm:pt>
    <dgm:pt modelId="{AAE64D59-F8AA-4C21-AA78-CCAA62953877}" type="parTrans" cxnId="{868DBD7B-3F85-4336-A7EE-C5344D422FB8}">
      <dgm:prSet/>
      <dgm:spPr/>
      <dgm:t>
        <a:bodyPr/>
        <a:lstStyle/>
        <a:p>
          <a:endParaRPr lang="en-US"/>
        </a:p>
      </dgm:t>
    </dgm:pt>
    <dgm:pt modelId="{DA4B33D9-4263-416D-BE9A-ACBAA30FAFCB}" type="sibTrans" cxnId="{868DBD7B-3F85-4336-A7EE-C5344D422FB8}">
      <dgm:prSet/>
      <dgm:spPr/>
      <dgm:t>
        <a:bodyPr/>
        <a:lstStyle/>
        <a:p>
          <a:endParaRPr lang="en-US"/>
        </a:p>
      </dgm:t>
    </dgm:pt>
    <dgm:pt modelId="{50E3464A-AED1-4503-9AE8-C58B33CA42F3}" type="pres">
      <dgm:prSet presAssocID="{5F235F19-2F93-475E-8A72-C89C793B02A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BEBB23-8472-4C39-9D24-6E019D087049}" type="pres">
      <dgm:prSet presAssocID="{0251CA0D-80DC-4E57-8EB2-6832D65CF88B}" presName="compNode" presStyleCnt="0"/>
      <dgm:spPr/>
    </dgm:pt>
    <dgm:pt modelId="{CD03679A-5E2C-4702-9DC6-B0F1306A3395}" type="pres">
      <dgm:prSet presAssocID="{0251CA0D-80DC-4E57-8EB2-6832D65CF88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7DDB6C6-C5E9-44C3-B79B-F6108B9DA4F0}" type="pres">
      <dgm:prSet presAssocID="{0251CA0D-80DC-4E57-8EB2-6832D65CF88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2B08DCA-2373-467A-AA3F-F3538CAFFA34}" type="pres">
      <dgm:prSet presAssocID="{0251CA0D-80DC-4E57-8EB2-6832D65CF88B}" presName="spaceRect" presStyleCnt="0"/>
      <dgm:spPr/>
    </dgm:pt>
    <dgm:pt modelId="{4DA1FB4F-03F6-4094-9C6D-1BBA6F508972}" type="pres">
      <dgm:prSet presAssocID="{0251CA0D-80DC-4E57-8EB2-6832D65CF88B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A4DDA72-30D9-45D9-8387-AB6FEDFC4B0B}" type="pres">
      <dgm:prSet presAssocID="{0ECCFC75-A1BF-4A75-9436-F855E6B77DE7}" presName="sibTrans" presStyleCnt="0"/>
      <dgm:spPr/>
    </dgm:pt>
    <dgm:pt modelId="{6A9DDA24-B811-4CCD-BD0D-AC72396B10B1}" type="pres">
      <dgm:prSet presAssocID="{1DE0FBDF-AF05-427B-8179-4E0E496599DB}" presName="compNode" presStyleCnt="0"/>
      <dgm:spPr/>
    </dgm:pt>
    <dgm:pt modelId="{F1EA21CF-DF02-4E51-B5F6-21D5896B91BF}" type="pres">
      <dgm:prSet presAssocID="{1DE0FBDF-AF05-427B-8179-4E0E496599D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4C54C0A-ED27-44EE-BCC4-5D734EE18819}" type="pres">
      <dgm:prSet presAssocID="{1DE0FBDF-AF05-427B-8179-4E0E496599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CB814D-81CF-49A1-9C3F-044BFFE395CE}" type="pres">
      <dgm:prSet presAssocID="{1DE0FBDF-AF05-427B-8179-4E0E496599DB}" presName="spaceRect" presStyleCnt="0"/>
      <dgm:spPr/>
    </dgm:pt>
    <dgm:pt modelId="{AED7652C-883F-4B24-944F-BCCFCB732F1C}" type="pres">
      <dgm:prSet presAssocID="{1DE0FBDF-AF05-427B-8179-4E0E496599DB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CB8B8E-DDBF-4CB4-A305-F3758BB5BEC9}" type="pres">
      <dgm:prSet presAssocID="{E08D6E6F-D277-41A1-86B0-5C4BFB3FC681}" presName="sibTrans" presStyleCnt="0"/>
      <dgm:spPr/>
    </dgm:pt>
    <dgm:pt modelId="{A93E8CA4-AEC1-466B-B01D-EF97A7070D50}" type="pres">
      <dgm:prSet presAssocID="{F551EF22-F24E-47BB-87E9-A28CB6B9F82F}" presName="compNode" presStyleCnt="0"/>
      <dgm:spPr/>
    </dgm:pt>
    <dgm:pt modelId="{5E7C32C0-1F61-4F4C-912A-D64F6A429A10}" type="pres">
      <dgm:prSet presAssocID="{F551EF22-F24E-47BB-87E9-A28CB6B9F82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304A90-F456-4926-895A-332A793F31FD}" type="pres">
      <dgm:prSet presAssocID="{F551EF22-F24E-47BB-87E9-A28CB6B9F8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D0A2C89-A73A-427D-AEC5-EE97B6BC8FAB}" type="pres">
      <dgm:prSet presAssocID="{F551EF22-F24E-47BB-87E9-A28CB6B9F82F}" presName="spaceRect" presStyleCnt="0"/>
      <dgm:spPr/>
    </dgm:pt>
    <dgm:pt modelId="{991D65E3-4CBB-4CB7-AD91-39881BE2781C}" type="pres">
      <dgm:prSet presAssocID="{F551EF22-F24E-47BB-87E9-A28CB6B9F82F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2CA87C2-F5F9-4A87-B33D-436375A04A39}" type="pres">
      <dgm:prSet presAssocID="{22DF54A8-7FFF-42AE-AB91-97F8DA4B07DC}" presName="sibTrans" presStyleCnt="0"/>
      <dgm:spPr/>
    </dgm:pt>
    <dgm:pt modelId="{F9DCDAB5-0D44-4192-AA53-E79669FF8670}" type="pres">
      <dgm:prSet presAssocID="{0E342022-A71C-49E2-BBDB-2C3A93EADA1A}" presName="compNode" presStyleCnt="0"/>
      <dgm:spPr/>
    </dgm:pt>
    <dgm:pt modelId="{0A36EDBB-8C21-4DA1-9950-A2BE35075522}" type="pres">
      <dgm:prSet presAssocID="{0E342022-A71C-49E2-BBDB-2C3A93EADA1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04CFE41-2C80-4644-B45C-ECDAA71E9B0C}" type="pres">
      <dgm:prSet presAssocID="{0E342022-A71C-49E2-BBDB-2C3A93EADA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784D09-726C-41F1-8E18-24B96888E14D}" type="pres">
      <dgm:prSet presAssocID="{0E342022-A71C-49E2-BBDB-2C3A93EADA1A}" presName="spaceRect" presStyleCnt="0"/>
      <dgm:spPr/>
    </dgm:pt>
    <dgm:pt modelId="{E0CC2307-626C-430E-B133-733A8B2C0A69}" type="pres">
      <dgm:prSet presAssocID="{0E342022-A71C-49E2-BBDB-2C3A93EADA1A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71B35BC-A337-46DB-B948-799EA5FB7197}" type="pres">
      <dgm:prSet presAssocID="{775392CA-893F-44B0-91FA-FE80280A77C6}" presName="sibTrans" presStyleCnt="0"/>
      <dgm:spPr/>
    </dgm:pt>
    <dgm:pt modelId="{7232FD10-E22F-458A-B623-15FFC4A1E7DB}" type="pres">
      <dgm:prSet presAssocID="{6BCA0FDB-7EB6-4D37-A29C-E6D4291935E2}" presName="compNode" presStyleCnt="0"/>
      <dgm:spPr/>
    </dgm:pt>
    <dgm:pt modelId="{3F7AA331-49A8-4104-B7EE-39918F9D791C}" type="pres">
      <dgm:prSet presAssocID="{6BCA0FDB-7EB6-4D37-A29C-E6D4291935E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486849C-E986-4B1D-9D13-EC92F1D358A3}" type="pres">
      <dgm:prSet presAssocID="{6BCA0FDB-7EB6-4D37-A29C-E6D4291935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9B73D8-C83F-4288-8C4D-CA885255C3C5}" type="pres">
      <dgm:prSet presAssocID="{6BCA0FDB-7EB6-4D37-A29C-E6D4291935E2}" presName="spaceRect" presStyleCnt="0"/>
      <dgm:spPr/>
    </dgm:pt>
    <dgm:pt modelId="{C9FBF5A9-6729-4993-85C5-C765394A367F}" type="pres">
      <dgm:prSet presAssocID="{6BCA0FDB-7EB6-4D37-A29C-E6D4291935E2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F5FF97-F48D-48A0-A3E8-F8EBA13A3881}" type="presOf" srcId="{0251CA0D-80DC-4E57-8EB2-6832D65CF88B}" destId="{4DA1FB4F-03F6-4094-9C6D-1BBA6F508972}" srcOrd="0" destOrd="0" presId="urn:microsoft.com/office/officeart/2018/5/layout/IconLeafLabelList"/>
    <dgm:cxn modelId="{07CA1819-D0D8-4D9B-825A-FF275A7B4DAB}" type="presOf" srcId="{1DE0FBDF-AF05-427B-8179-4E0E496599DB}" destId="{AED7652C-883F-4B24-944F-BCCFCB732F1C}" srcOrd="0" destOrd="0" presId="urn:microsoft.com/office/officeart/2018/5/layout/IconLeafLabelList"/>
    <dgm:cxn modelId="{18CF27E9-4640-466F-A90C-6F83A768D52E}" type="presOf" srcId="{0E342022-A71C-49E2-BBDB-2C3A93EADA1A}" destId="{E0CC2307-626C-430E-B133-733A8B2C0A69}" srcOrd="0" destOrd="0" presId="urn:microsoft.com/office/officeart/2018/5/layout/IconLeafLabelList"/>
    <dgm:cxn modelId="{90894A06-D2F4-4FCA-A2C8-5E8FEB9B465B}" srcId="{5F235F19-2F93-475E-8A72-C89C793B02AD}" destId="{1DE0FBDF-AF05-427B-8179-4E0E496599DB}" srcOrd="1" destOrd="0" parTransId="{B98CC69E-93D4-47D0-90E9-D546B9EB2267}" sibTransId="{E08D6E6F-D277-41A1-86B0-5C4BFB3FC681}"/>
    <dgm:cxn modelId="{1CF22F80-BA93-45DD-A84D-83162F07900F}" srcId="{5F235F19-2F93-475E-8A72-C89C793B02AD}" destId="{F551EF22-F24E-47BB-87E9-A28CB6B9F82F}" srcOrd="2" destOrd="0" parTransId="{A38C70ED-0E0E-411F-AA67-2BF7512A01BE}" sibTransId="{22DF54A8-7FFF-42AE-AB91-97F8DA4B07DC}"/>
    <dgm:cxn modelId="{1F44A519-2AD3-4136-AEF7-DF0ECBDA80DB}" srcId="{5F235F19-2F93-475E-8A72-C89C793B02AD}" destId="{0E342022-A71C-49E2-BBDB-2C3A93EADA1A}" srcOrd="3" destOrd="0" parTransId="{945D43D8-5908-49A2-9D90-2B0D05434F92}" sibTransId="{775392CA-893F-44B0-91FA-FE80280A77C6}"/>
    <dgm:cxn modelId="{3FB1A075-CC4C-40B4-918D-159BA7A96547}" type="presOf" srcId="{6BCA0FDB-7EB6-4D37-A29C-E6D4291935E2}" destId="{C9FBF5A9-6729-4993-85C5-C765394A367F}" srcOrd="0" destOrd="0" presId="urn:microsoft.com/office/officeart/2018/5/layout/IconLeafLabelList"/>
    <dgm:cxn modelId="{48B257B4-E071-4D8C-BC3F-7BAC8F3A61D1}" srcId="{5F235F19-2F93-475E-8A72-C89C793B02AD}" destId="{0251CA0D-80DC-4E57-8EB2-6832D65CF88B}" srcOrd="0" destOrd="0" parTransId="{897B70A6-EE4E-4B68-9507-9C4BFC1DBCEF}" sibTransId="{0ECCFC75-A1BF-4A75-9436-F855E6B77DE7}"/>
    <dgm:cxn modelId="{905BFEE8-AB25-4CD0-ADB3-DAD4F048D7E2}" type="presOf" srcId="{F551EF22-F24E-47BB-87E9-A28CB6B9F82F}" destId="{991D65E3-4CBB-4CB7-AD91-39881BE2781C}" srcOrd="0" destOrd="0" presId="urn:microsoft.com/office/officeart/2018/5/layout/IconLeafLabelList"/>
    <dgm:cxn modelId="{868DBD7B-3F85-4336-A7EE-C5344D422FB8}" srcId="{5F235F19-2F93-475E-8A72-C89C793B02AD}" destId="{6BCA0FDB-7EB6-4D37-A29C-E6D4291935E2}" srcOrd="4" destOrd="0" parTransId="{AAE64D59-F8AA-4C21-AA78-CCAA62953877}" sibTransId="{DA4B33D9-4263-416D-BE9A-ACBAA30FAFCB}"/>
    <dgm:cxn modelId="{860103AB-C39A-400F-940E-4B6B0974C430}" type="presOf" srcId="{5F235F19-2F93-475E-8A72-C89C793B02AD}" destId="{50E3464A-AED1-4503-9AE8-C58B33CA42F3}" srcOrd="0" destOrd="0" presId="urn:microsoft.com/office/officeart/2018/5/layout/IconLeafLabelList"/>
    <dgm:cxn modelId="{8DB2AE7B-40A7-4378-830A-562880651384}" type="presParOf" srcId="{50E3464A-AED1-4503-9AE8-C58B33CA42F3}" destId="{A7BEBB23-8472-4C39-9D24-6E019D087049}" srcOrd="0" destOrd="0" presId="urn:microsoft.com/office/officeart/2018/5/layout/IconLeafLabelList"/>
    <dgm:cxn modelId="{0064A283-6649-4A81-A16A-14B488137480}" type="presParOf" srcId="{A7BEBB23-8472-4C39-9D24-6E019D087049}" destId="{CD03679A-5E2C-4702-9DC6-B0F1306A3395}" srcOrd="0" destOrd="0" presId="urn:microsoft.com/office/officeart/2018/5/layout/IconLeafLabelList"/>
    <dgm:cxn modelId="{4E5125A7-E41C-4CCA-B283-69B934C75BB2}" type="presParOf" srcId="{A7BEBB23-8472-4C39-9D24-6E019D087049}" destId="{C7DDB6C6-C5E9-44C3-B79B-F6108B9DA4F0}" srcOrd="1" destOrd="0" presId="urn:microsoft.com/office/officeart/2018/5/layout/IconLeafLabelList"/>
    <dgm:cxn modelId="{867C414F-3173-4F7F-94B2-7BF0B601156C}" type="presParOf" srcId="{A7BEBB23-8472-4C39-9D24-6E019D087049}" destId="{D2B08DCA-2373-467A-AA3F-F3538CAFFA34}" srcOrd="2" destOrd="0" presId="urn:microsoft.com/office/officeart/2018/5/layout/IconLeafLabelList"/>
    <dgm:cxn modelId="{97FDDF20-188D-4482-AECE-304D66FD2579}" type="presParOf" srcId="{A7BEBB23-8472-4C39-9D24-6E019D087049}" destId="{4DA1FB4F-03F6-4094-9C6D-1BBA6F508972}" srcOrd="3" destOrd="0" presId="urn:microsoft.com/office/officeart/2018/5/layout/IconLeafLabelList"/>
    <dgm:cxn modelId="{542559E3-11F1-4C5E-972E-3349761E44D2}" type="presParOf" srcId="{50E3464A-AED1-4503-9AE8-C58B33CA42F3}" destId="{CA4DDA72-30D9-45D9-8387-AB6FEDFC4B0B}" srcOrd="1" destOrd="0" presId="urn:microsoft.com/office/officeart/2018/5/layout/IconLeafLabelList"/>
    <dgm:cxn modelId="{CC381BAD-6C25-46A5-BB9D-BB3B663167C8}" type="presParOf" srcId="{50E3464A-AED1-4503-9AE8-C58B33CA42F3}" destId="{6A9DDA24-B811-4CCD-BD0D-AC72396B10B1}" srcOrd="2" destOrd="0" presId="urn:microsoft.com/office/officeart/2018/5/layout/IconLeafLabelList"/>
    <dgm:cxn modelId="{7DBA5EE7-3945-416A-8A72-4485BD72BE6A}" type="presParOf" srcId="{6A9DDA24-B811-4CCD-BD0D-AC72396B10B1}" destId="{F1EA21CF-DF02-4E51-B5F6-21D5896B91BF}" srcOrd="0" destOrd="0" presId="urn:microsoft.com/office/officeart/2018/5/layout/IconLeafLabelList"/>
    <dgm:cxn modelId="{DBBE3485-680E-4301-8E97-86338122754E}" type="presParOf" srcId="{6A9DDA24-B811-4CCD-BD0D-AC72396B10B1}" destId="{14C54C0A-ED27-44EE-BCC4-5D734EE18819}" srcOrd="1" destOrd="0" presId="urn:microsoft.com/office/officeart/2018/5/layout/IconLeafLabelList"/>
    <dgm:cxn modelId="{B82B83C1-652E-4369-B9D8-F94E6F5C6865}" type="presParOf" srcId="{6A9DDA24-B811-4CCD-BD0D-AC72396B10B1}" destId="{E1CB814D-81CF-49A1-9C3F-044BFFE395CE}" srcOrd="2" destOrd="0" presId="urn:microsoft.com/office/officeart/2018/5/layout/IconLeafLabelList"/>
    <dgm:cxn modelId="{ECD79E52-FEDA-4D24-AB89-2C12709625A0}" type="presParOf" srcId="{6A9DDA24-B811-4CCD-BD0D-AC72396B10B1}" destId="{AED7652C-883F-4B24-944F-BCCFCB732F1C}" srcOrd="3" destOrd="0" presId="urn:microsoft.com/office/officeart/2018/5/layout/IconLeafLabelList"/>
    <dgm:cxn modelId="{2B9BC5B8-54FC-45DA-B4AA-F77F6574C7DF}" type="presParOf" srcId="{50E3464A-AED1-4503-9AE8-C58B33CA42F3}" destId="{2CCB8B8E-DDBF-4CB4-A305-F3758BB5BEC9}" srcOrd="3" destOrd="0" presId="urn:microsoft.com/office/officeart/2018/5/layout/IconLeafLabelList"/>
    <dgm:cxn modelId="{7EAAC488-B9FD-4A67-BED9-986B4AFEFFBF}" type="presParOf" srcId="{50E3464A-AED1-4503-9AE8-C58B33CA42F3}" destId="{A93E8CA4-AEC1-466B-B01D-EF97A7070D50}" srcOrd="4" destOrd="0" presId="urn:microsoft.com/office/officeart/2018/5/layout/IconLeafLabelList"/>
    <dgm:cxn modelId="{412B6E4C-5B03-4481-B338-C9F6C7ABEC23}" type="presParOf" srcId="{A93E8CA4-AEC1-466B-B01D-EF97A7070D50}" destId="{5E7C32C0-1F61-4F4C-912A-D64F6A429A10}" srcOrd="0" destOrd="0" presId="urn:microsoft.com/office/officeart/2018/5/layout/IconLeafLabelList"/>
    <dgm:cxn modelId="{1BEB76E3-BC4B-4C47-A9FE-5F7554A1015B}" type="presParOf" srcId="{A93E8CA4-AEC1-466B-B01D-EF97A7070D50}" destId="{48304A90-F456-4926-895A-332A793F31FD}" srcOrd="1" destOrd="0" presId="urn:microsoft.com/office/officeart/2018/5/layout/IconLeafLabelList"/>
    <dgm:cxn modelId="{C2B782D2-5113-4443-954D-6FDAA0C09444}" type="presParOf" srcId="{A93E8CA4-AEC1-466B-B01D-EF97A7070D50}" destId="{BD0A2C89-A73A-427D-AEC5-EE97B6BC8FAB}" srcOrd="2" destOrd="0" presId="urn:microsoft.com/office/officeart/2018/5/layout/IconLeafLabelList"/>
    <dgm:cxn modelId="{DFB5AD0E-AA48-47D0-BEF9-D0D9FF6F5DDD}" type="presParOf" srcId="{A93E8CA4-AEC1-466B-B01D-EF97A7070D50}" destId="{991D65E3-4CBB-4CB7-AD91-39881BE2781C}" srcOrd="3" destOrd="0" presId="urn:microsoft.com/office/officeart/2018/5/layout/IconLeafLabelList"/>
    <dgm:cxn modelId="{CBD494E3-721F-403C-A76D-7189C89300BA}" type="presParOf" srcId="{50E3464A-AED1-4503-9AE8-C58B33CA42F3}" destId="{42CA87C2-F5F9-4A87-B33D-436375A04A39}" srcOrd="5" destOrd="0" presId="urn:microsoft.com/office/officeart/2018/5/layout/IconLeafLabelList"/>
    <dgm:cxn modelId="{31A41527-1186-47C8-B7AB-B3F673E22302}" type="presParOf" srcId="{50E3464A-AED1-4503-9AE8-C58B33CA42F3}" destId="{F9DCDAB5-0D44-4192-AA53-E79669FF8670}" srcOrd="6" destOrd="0" presId="urn:microsoft.com/office/officeart/2018/5/layout/IconLeafLabelList"/>
    <dgm:cxn modelId="{25329829-E1A9-47B1-9340-B04AB71D36C1}" type="presParOf" srcId="{F9DCDAB5-0D44-4192-AA53-E79669FF8670}" destId="{0A36EDBB-8C21-4DA1-9950-A2BE35075522}" srcOrd="0" destOrd="0" presId="urn:microsoft.com/office/officeart/2018/5/layout/IconLeafLabelList"/>
    <dgm:cxn modelId="{5790CB49-AF95-407A-B6AE-A33E96BE1F72}" type="presParOf" srcId="{F9DCDAB5-0D44-4192-AA53-E79669FF8670}" destId="{B04CFE41-2C80-4644-B45C-ECDAA71E9B0C}" srcOrd="1" destOrd="0" presId="urn:microsoft.com/office/officeart/2018/5/layout/IconLeafLabelList"/>
    <dgm:cxn modelId="{B0D44754-8890-49B2-9AD2-46100255DBFF}" type="presParOf" srcId="{F9DCDAB5-0D44-4192-AA53-E79669FF8670}" destId="{99784D09-726C-41F1-8E18-24B96888E14D}" srcOrd="2" destOrd="0" presId="urn:microsoft.com/office/officeart/2018/5/layout/IconLeafLabelList"/>
    <dgm:cxn modelId="{B8423BE4-90A1-4503-9E34-D2C18D2E94E4}" type="presParOf" srcId="{F9DCDAB5-0D44-4192-AA53-E79669FF8670}" destId="{E0CC2307-626C-430E-B133-733A8B2C0A69}" srcOrd="3" destOrd="0" presId="urn:microsoft.com/office/officeart/2018/5/layout/IconLeafLabelList"/>
    <dgm:cxn modelId="{AA2AA449-97E6-464A-B197-4C08BB0B6555}" type="presParOf" srcId="{50E3464A-AED1-4503-9AE8-C58B33CA42F3}" destId="{B71B35BC-A337-46DB-B948-799EA5FB7197}" srcOrd="7" destOrd="0" presId="urn:microsoft.com/office/officeart/2018/5/layout/IconLeafLabelList"/>
    <dgm:cxn modelId="{272DE937-B31A-48B0-9639-37174123038C}" type="presParOf" srcId="{50E3464A-AED1-4503-9AE8-C58B33CA42F3}" destId="{7232FD10-E22F-458A-B623-15FFC4A1E7DB}" srcOrd="8" destOrd="0" presId="urn:microsoft.com/office/officeart/2018/5/layout/IconLeafLabelList"/>
    <dgm:cxn modelId="{0C7C19E6-6AC6-474D-A03B-3E2B84F9E0E9}" type="presParOf" srcId="{7232FD10-E22F-458A-B623-15FFC4A1E7DB}" destId="{3F7AA331-49A8-4104-B7EE-39918F9D791C}" srcOrd="0" destOrd="0" presId="urn:microsoft.com/office/officeart/2018/5/layout/IconLeafLabelList"/>
    <dgm:cxn modelId="{2921EFEA-5047-4C20-99B2-A1286678A800}" type="presParOf" srcId="{7232FD10-E22F-458A-B623-15FFC4A1E7DB}" destId="{5486849C-E986-4B1D-9D13-EC92F1D358A3}" srcOrd="1" destOrd="0" presId="urn:microsoft.com/office/officeart/2018/5/layout/IconLeafLabelList"/>
    <dgm:cxn modelId="{398002FA-D239-44BB-8AF5-13CB56553A63}" type="presParOf" srcId="{7232FD10-E22F-458A-B623-15FFC4A1E7DB}" destId="{C79B73D8-C83F-4288-8C4D-CA885255C3C5}" srcOrd="2" destOrd="0" presId="urn:microsoft.com/office/officeart/2018/5/layout/IconLeafLabelList"/>
    <dgm:cxn modelId="{247E28CE-8A4A-4DAE-8110-F64A96119AE6}" type="presParOf" srcId="{7232FD10-E22F-458A-B623-15FFC4A1E7DB}" destId="{C9FBF5A9-6729-4993-85C5-C765394A36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D25A1-6D16-4A4F-B8B6-BF281EF9EAC0}">
      <dsp:nvSpPr>
        <dsp:cNvPr id="0" name=""/>
        <dsp:cNvSpPr/>
      </dsp:nvSpPr>
      <dsp:spPr>
        <a:xfrm>
          <a:off x="0" y="17549"/>
          <a:ext cx="3491674" cy="3357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What is UNO Lending library?</a:t>
          </a:r>
          <a:endParaRPr lang="en-US" sz="1400" kern="1200"/>
        </a:p>
      </dsp:txBody>
      <dsp:txXfrm>
        <a:off x="16392" y="33941"/>
        <a:ext cx="3458890" cy="303006"/>
      </dsp:txXfrm>
    </dsp:sp>
    <dsp:sp modelId="{0DBA367F-B58A-482D-AC05-A4AFD73C6A14}">
      <dsp:nvSpPr>
        <dsp:cNvPr id="0" name=""/>
        <dsp:cNvSpPr/>
      </dsp:nvSpPr>
      <dsp:spPr>
        <a:xfrm>
          <a:off x="0" y="393659"/>
          <a:ext cx="3491674" cy="335790"/>
        </a:xfrm>
        <a:prstGeom prst="roundRect">
          <a:avLst/>
        </a:prstGeom>
        <a:solidFill>
          <a:schemeClr val="accent4">
            <a:hueOff val="-114915"/>
            <a:satOff val="424"/>
            <a:lumOff val="-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Scope</a:t>
          </a:r>
          <a:endParaRPr lang="en-US" sz="1400" kern="1200"/>
        </a:p>
      </dsp:txBody>
      <dsp:txXfrm>
        <a:off x="16392" y="410051"/>
        <a:ext cx="3458890" cy="303006"/>
      </dsp:txXfrm>
    </dsp:sp>
    <dsp:sp modelId="{F4D26225-1391-4CC0-B03C-D394F2BF0063}">
      <dsp:nvSpPr>
        <dsp:cNvPr id="0" name=""/>
        <dsp:cNvSpPr/>
      </dsp:nvSpPr>
      <dsp:spPr>
        <a:xfrm>
          <a:off x="0" y="769769"/>
          <a:ext cx="3491674" cy="335790"/>
        </a:xfrm>
        <a:prstGeom prst="roundRect">
          <a:avLst/>
        </a:prstGeom>
        <a:solidFill>
          <a:schemeClr val="accent4">
            <a:hueOff val="-229830"/>
            <a:satOff val="847"/>
            <a:lumOff val="-4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Goals</a:t>
          </a:r>
          <a:endParaRPr lang="en-US" sz="1400" kern="1200"/>
        </a:p>
      </dsp:txBody>
      <dsp:txXfrm>
        <a:off x="16392" y="786161"/>
        <a:ext cx="3458890" cy="303006"/>
      </dsp:txXfrm>
    </dsp:sp>
    <dsp:sp modelId="{821D2415-559A-4CD7-8AC3-138ED221E936}">
      <dsp:nvSpPr>
        <dsp:cNvPr id="0" name=""/>
        <dsp:cNvSpPr/>
      </dsp:nvSpPr>
      <dsp:spPr>
        <a:xfrm>
          <a:off x="0" y="1145879"/>
          <a:ext cx="3491674" cy="335790"/>
        </a:xfrm>
        <a:prstGeom prst="roundRect">
          <a:avLst/>
        </a:prstGeom>
        <a:solidFill>
          <a:schemeClr val="accent4">
            <a:hueOff val="-344745"/>
            <a:satOff val="1271"/>
            <a:lumOff val="-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Methodology</a:t>
          </a:r>
          <a:endParaRPr lang="en-US" sz="1400" kern="1200"/>
        </a:p>
      </dsp:txBody>
      <dsp:txXfrm>
        <a:off x="16392" y="1162271"/>
        <a:ext cx="3458890" cy="303006"/>
      </dsp:txXfrm>
    </dsp:sp>
    <dsp:sp modelId="{9058C4B0-EE0C-4D4F-9CA3-30C7DBDF604A}">
      <dsp:nvSpPr>
        <dsp:cNvPr id="0" name=""/>
        <dsp:cNvSpPr/>
      </dsp:nvSpPr>
      <dsp:spPr>
        <a:xfrm>
          <a:off x="0" y="1521989"/>
          <a:ext cx="3491674" cy="335790"/>
        </a:xfrm>
        <a:prstGeom prst="roundRect">
          <a:avLst/>
        </a:prstGeom>
        <a:solidFill>
          <a:schemeClr val="accent4">
            <a:hueOff val="-459660"/>
            <a:satOff val="1694"/>
            <a:lumOff val="-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Order Process Diagram</a:t>
          </a:r>
          <a:endParaRPr lang="en-US" sz="1400" kern="1200"/>
        </a:p>
      </dsp:txBody>
      <dsp:txXfrm>
        <a:off x="16392" y="1538381"/>
        <a:ext cx="3458890" cy="303006"/>
      </dsp:txXfrm>
    </dsp:sp>
    <dsp:sp modelId="{1CD45D6A-6E0E-41F8-8562-E6F8D411F147}">
      <dsp:nvSpPr>
        <dsp:cNvPr id="0" name=""/>
        <dsp:cNvSpPr/>
      </dsp:nvSpPr>
      <dsp:spPr>
        <a:xfrm>
          <a:off x="0" y="1898099"/>
          <a:ext cx="3491674" cy="335790"/>
        </a:xfrm>
        <a:prstGeom prst="roundRect">
          <a:avLst/>
        </a:prstGeom>
        <a:solidFill>
          <a:schemeClr val="accent4">
            <a:hueOff val="-574575"/>
            <a:satOff val="2118"/>
            <a:lumOff val="-11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Outcomes</a:t>
          </a:r>
          <a:endParaRPr lang="en-US" sz="1400" kern="1200"/>
        </a:p>
      </dsp:txBody>
      <dsp:txXfrm>
        <a:off x="16392" y="1914491"/>
        <a:ext cx="3458890" cy="303006"/>
      </dsp:txXfrm>
    </dsp:sp>
    <dsp:sp modelId="{6A8E734E-F765-4778-BE30-63850BFB78C7}">
      <dsp:nvSpPr>
        <dsp:cNvPr id="0" name=""/>
        <dsp:cNvSpPr/>
      </dsp:nvSpPr>
      <dsp:spPr>
        <a:xfrm>
          <a:off x="0" y="2274209"/>
          <a:ext cx="3491674" cy="335790"/>
        </a:xfrm>
        <a:prstGeom prst="roundRect">
          <a:avLst/>
        </a:prstGeom>
        <a:solidFill>
          <a:schemeClr val="accent4">
            <a:hueOff val="-689490"/>
            <a:satOff val="2541"/>
            <a:lumOff val="-13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Security Evaluation</a:t>
          </a:r>
          <a:endParaRPr lang="en-US" sz="1400" kern="1200"/>
        </a:p>
      </dsp:txBody>
      <dsp:txXfrm>
        <a:off x="16392" y="2290601"/>
        <a:ext cx="3458890" cy="303006"/>
      </dsp:txXfrm>
    </dsp:sp>
    <dsp:sp modelId="{D770EF25-A200-4BFC-8C36-6C3D48411182}">
      <dsp:nvSpPr>
        <dsp:cNvPr id="0" name=""/>
        <dsp:cNvSpPr/>
      </dsp:nvSpPr>
      <dsp:spPr>
        <a:xfrm>
          <a:off x="0" y="2650319"/>
          <a:ext cx="3491674" cy="335790"/>
        </a:xfrm>
        <a:prstGeom prst="roundRect">
          <a:avLst/>
        </a:prstGeom>
        <a:solidFill>
          <a:schemeClr val="accent4">
            <a:hueOff val="-804405"/>
            <a:satOff val="2965"/>
            <a:lumOff val="-15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Hindrances</a:t>
          </a:r>
          <a:endParaRPr lang="en-US" sz="1400" kern="1200"/>
        </a:p>
      </dsp:txBody>
      <dsp:txXfrm>
        <a:off x="16392" y="2666711"/>
        <a:ext cx="3458890" cy="303006"/>
      </dsp:txXfrm>
    </dsp:sp>
    <dsp:sp modelId="{D9C8F456-9151-4D37-9FAC-7E01F0FFDF5D}">
      <dsp:nvSpPr>
        <dsp:cNvPr id="0" name=""/>
        <dsp:cNvSpPr/>
      </dsp:nvSpPr>
      <dsp:spPr>
        <a:xfrm>
          <a:off x="0" y="3026429"/>
          <a:ext cx="3491674" cy="335790"/>
        </a:xfrm>
        <a:prstGeom prst="roundRect">
          <a:avLst/>
        </a:prstGeom>
        <a:solidFill>
          <a:schemeClr val="accent4">
            <a:hueOff val="-919320"/>
            <a:satOff val="3388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Demo</a:t>
          </a:r>
          <a:endParaRPr lang="en-US" sz="1400" kern="1200"/>
        </a:p>
      </dsp:txBody>
      <dsp:txXfrm>
        <a:off x="16392" y="3042821"/>
        <a:ext cx="3458890" cy="30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62CF-2B78-4F82-AC72-1D9278E7A0A8}">
      <dsp:nvSpPr>
        <dsp:cNvPr id="0" name=""/>
        <dsp:cNvSpPr/>
      </dsp:nvSpPr>
      <dsp:spPr>
        <a:xfrm>
          <a:off x="526226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automate the request process</a:t>
          </a:r>
        </a:p>
      </dsp:txBody>
      <dsp:txXfrm>
        <a:off x="526226" y="122"/>
        <a:ext cx="2207139" cy="1324283"/>
      </dsp:txXfrm>
    </dsp:sp>
    <dsp:sp modelId="{216AA665-E3A3-474C-8C2F-246246B92B66}">
      <dsp:nvSpPr>
        <dsp:cNvPr id="0" name=""/>
        <dsp:cNvSpPr/>
      </dsp:nvSpPr>
      <dsp:spPr>
        <a:xfrm>
          <a:off x="2954080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create a web application that will allow instructors to see what products are currently available</a:t>
          </a:r>
        </a:p>
      </dsp:txBody>
      <dsp:txXfrm>
        <a:off x="2954080" y="122"/>
        <a:ext cx="2207139" cy="1324283"/>
      </dsp:txXfrm>
    </dsp:sp>
    <dsp:sp modelId="{EA554C57-3604-4969-AEED-CA10AC6059A5}">
      <dsp:nvSpPr>
        <dsp:cNvPr id="0" name=""/>
        <dsp:cNvSpPr/>
      </dsp:nvSpPr>
      <dsp:spPr>
        <a:xfrm>
          <a:off x="5381933" y="122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allow lenders to track inventory</a:t>
          </a:r>
        </a:p>
      </dsp:txBody>
      <dsp:txXfrm>
        <a:off x="5381933" y="122"/>
        <a:ext cx="2207139" cy="1324283"/>
      </dsp:txXfrm>
    </dsp:sp>
    <dsp:sp modelId="{00171496-183D-494B-89E6-858260B66AD4}">
      <dsp:nvSpPr>
        <dsp:cNvPr id="0" name=""/>
        <dsp:cNvSpPr/>
      </dsp:nvSpPr>
      <dsp:spPr>
        <a:xfrm>
          <a:off x="1740153" y="1545120"/>
          <a:ext cx="2207139" cy="13242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To allow borrowers to place all items needed for a module into their cart in one click</a:t>
          </a:r>
        </a:p>
      </dsp:txBody>
      <dsp:txXfrm>
        <a:off x="1740153" y="1545120"/>
        <a:ext cx="2207139" cy="1324283"/>
      </dsp:txXfrm>
    </dsp:sp>
    <dsp:sp modelId="{0BFB752E-5E90-47B6-9098-3D1D6A73D52D}">
      <dsp:nvSpPr>
        <dsp:cNvPr id="0" name=""/>
        <dsp:cNvSpPr/>
      </dsp:nvSpPr>
      <dsp:spPr>
        <a:xfrm>
          <a:off x="4168006" y="1545120"/>
          <a:ext cx="2207139" cy="132428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Stretch: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To allow a new user to register via the web app</a:t>
          </a:r>
        </a:p>
      </dsp:txBody>
      <dsp:txXfrm>
        <a:off x="4168006" y="1545120"/>
        <a:ext cx="2207139" cy="13242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8AE7F-2C62-42EC-B815-A991EBD9C293}">
      <dsp:nvSpPr>
        <dsp:cNvPr id="0" name=""/>
        <dsp:cNvSpPr/>
      </dsp:nvSpPr>
      <dsp:spPr>
        <a:xfrm>
          <a:off x="0" y="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Initial: To implement a full item lifecycle to the existing codebase. This includes a login system for cart creation, a cart system, a checkout system, and a return process.</a:t>
          </a:r>
        </a:p>
      </dsp:txBody>
      <dsp:txXfrm>
        <a:off x="34895" y="34895"/>
        <a:ext cx="5666604" cy="1121605"/>
      </dsp:txXfrm>
    </dsp:sp>
    <dsp:sp modelId="{A4277770-5226-416B-A2E0-0015D060F31D}">
      <dsp:nvSpPr>
        <dsp:cNvPr id="0" name=""/>
        <dsp:cNvSpPr/>
      </dsp:nvSpPr>
      <dsp:spPr>
        <a:xfrm>
          <a:off x="1217294" y="1456150"/>
          <a:ext cx="6898005" cy="11913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056591"/>
                <a:satOff val="-11799"/>
                <a:lumOff val="-78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-1056591"/>
                <a:satOff val="-11799"/>
                <a:lumOff val="-78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Adjustment:  To implement a majority of the item lifecycle process including a functional login system, cart creation, and a checkout system.  </a:t>
          </a:r>
        </a:p>
      </dsp:txBody>
      <dsp:txXfrm>
        <a:off x="1252189" y="1491045"/>
        <a:ext cx="4836512" cy="1121605"/>
      </dsp:txXfrm>
    </dsp:sp>
    <dsp:sp modelId="{53DCB11F-93FF-4773-B892-CFAD64B95B3E}">
      <dsp:nvSpPr>
        <dsp:cNvPr id="0" name=""/>
        <dsp:cNvSpPr/>
      </dsp:nvSpPr>
      <dsp:spPr>
        <a:xfrm>
          <a:off x="6123597" y="936569"/>
          <a:ext cx="774407" cy="77440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6297839" y="936569"/>
        <a:ext cx="425923" cy="582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3F4A0-EB8B-4953-A352-63CB472A60F4}">
      <dsp:nvSpPr>
        <dsp:cNvPr id="0" name=""/>
        <dsp:cNvSpPr/>
      </dsp:nvSpPr>
      <dsp:spPr>
        <a:xfrm>
          <a:off x="0" y="3715"/>
          <a:ext cx="4802995" cy="599625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A User Can:</a:t>
          </a:r>
        </a:p>
      </dsp:txBody>
      <dsp:txXfrm>
        <a:off x="29271" y="32986"/>
        <a:ext cx="4744453" cy="541083"/>
      </dsp:txXfrm>
    </dsp:sp>
    <dsp:sp modelId="{9460A949-64E7-4999-AF0F-8E3C37F3EC81}">
      <dsp:nvSpPr>
        <dsp:cNvPr id="0" name=""/>
        <dsp:cNvSpPr/>
      </dsp:nvSpPr>
      <dsp:spPr>
        <a:xfrm>
          <a:off x="0" y="603341"/>
          <a:ext cx="4802995" cy="320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9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Login to the website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Place items into their cart by item-type and quantity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Place items into their cart by packages of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Remove individual items from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Empty their cart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/>
            <a:t>Place an order if sufficient items exist</a:t>
          </a:r>
        </a:p>
      </dsp:txBody>
      <dsp:txXfrm>
        <a:off x="0" y="603341"/>
        <a:ext cx="4802995" cy="3208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E9401-DBB3-48B0-AF98-CE361CF98B62}">
      <dsp:nvSpPr>
        <dsp:cNvPr id="0" name=""/>
        <dsp:cNvSpPr/>
      </dsp:nvSpPr>
      <dsp:spPr>
        <a:xfrm>
          <a:off x="0" y="15367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CVE-2018-14574: Open Redirection Vulnerability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Priority: Low</a:t>
          </a:r>
        </a:p>
      </dsp:txBody>
      <dsp:txXfrm>
        <a:off x="0" y="153678"/>
        <a:ext cx="4802995" cy="478800"/>
      </dsp:txXfrm>
    </dsp:sp>
    <dsp:sp modelId="{60A44900-5DDE-470E-B48A-E3969735F273}">
      <dsp:nvSpPr>
        <dsp:cNvPr id="0" name=""/>
        <dsp:cNvSpPr/>
      </dsp:nvSpPr>
      <dsp:spPr>
        <a:xfrm>
          <a:off x="240149" y="355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/>
            <a:t>Django 1.11 - 3 Vulnerabilities - 1 Applicable</a:t>
          </a:r>
        </a:p>
      </dsp:txBody>
      <dsp:txXfrm>
        <a:off x="251677" y="47126"/>
        <a:ext cx="3339040" cy="213104"/>
      </dsp:txXfrm>
    </dsp:sp>
    <dsp:sp modelId="{8B72F672-D571-4E25-B44E-A1749B68632E}">
      <dsp:nvSpPr>
        <dsp:cNvPr id="0" name=""/>
        <dsp:cNvSpPr/>
      </dsp:nvSpPr>
      <dsp:spPr>
        <a:xfrm>
          <a:off x="0" y="793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No vulnerabilities Found</a:t>
          </a:r>
        </a:p>
      </dsp:txBody>
      <dsp:txXfrm>
        <a:off x="0" y="793758"/>
        <a:ext cx="4802995" cy="340200"/>
      </dsp:txXfrm>
    </dsp:sp>
    <dsp:sp modelId="{21F3A2F1-1CF9-4DC8-81D0-71635447C6B8}">
      <dsp:nvSpPr>
        <dsp:cNvPr id="0" name=""/>
        <dsp:cNvSpPr/>
      </dsp:nvSpPr>
      <dsp:spPr>
        <a:xfrm>
          <a:off x="240149" y="675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Ember 3.4.6</a:t>
          </a:r>
        </a:p>
      </dsp:txBody>
      <dsp:txXfrm>
        <a:off x="251677" y="687206"/>
        <a:ext cx="3339040" cy="213104"/>
      </dsp:txXfrm>
    </dsp:sp>
    <dsp:sp modelId="{5FE75DCC-3381-43EF-AC55-9FF923F6806F}">
      <dsp:nvSpPr>
        <dsp:cNvPr id="0" name=""/>
        <dsp:cNvSpPr/>
      </dsp:nvSpPr>
      <dsp:spPr>
        <a:xfrm>
          <a:off x="0" y="1295238"/>
          <a:ext cx="480299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Hail Mary attack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No sessions created </a:t>
          </a:r>
        </a:p>
      </dsp:txBody>
      <dsp:txXfrm>
        <a:off x="0" y="1295238"/>
        <a:ext cx="4802995" cy="478800"/>
      </dsp:txXfrm>
    </dsp:sp>
    <dsp:sp modelId="{378C61B8-E59C-452D-9EEB-4FF336704B3C}">
      <dsp:nvSpPr>
        <dsp:cNvPr id="0" name=""/>
        <dsp:cNvSpPr/>
      </dsp:nvSpPr>
      <dsp:spPr>
        <a:xfrm>
          <a:off x="240149" y="117715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Armitage</a:t>
          </a:r>
        </a:p>
      </dsp:txBody>
      <dsp:txXfrm>
        <a:off x="251677" y="1188686"/>
        <a:ext cx="3339040" cy="213104"/>
      </dsp:txXfrm>
    </dsp:sp>
    <dsp:sp modelId="{D1D33D28-2091-4CE4-9DF0-BE73134F6839}">
      <dsp:nvSpPr>
        <dsp:cNvPr id="0" name=""/>
        <dsp:cNvSpPr/>
      </dsp:nvSpPr>
      <dsp:spPr>
        <a:xfrm>
          <a:off x="0" y="193531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No excess ports open</a:t>
          </a:r>
        </a:p>
      </dsp:txBody>
      <dsp:txXfrm>
        <a:off x="0" y="1935318"/>
        <a:ext cx="4802995" cy="340200"/>
      </dsp:txXfrm>
    </dsp:sp>
    <dsp:sp modelId="{373CF139-F299-4634-9827-3FB870FBE1A9}">
      <dsp:nvSpPr>
        <dsp:cNvPr id="0" name=""/>
        <dsp:cNvSpPr/>
      </dsp:nvSpPr>
      <dsp:spPr>
        <a:xfrm>
          <a:off x="240149" y="181723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Nmap</a:t>
          </a:r>
        </a:p>
      </dsp:txBody>
      <dsp:txXfrm>
        <a:off x="251677" y="1828766"/>
        <a:ext cx="3339040" cy="213104"/>
      </dsp:txXfrm>
    </dsp:sp>
    <dsp:sp modelId="{9FDE62E2-2846-4BB8-9357-807F0C6DB7A3}">
      <dsp:nvSpPr>
        <dsp:cNvPr id="0" name=""/>
        <dsp:cNvSpPr/>
      </dsp:nvSpPr>
      <dsp:spPr>
        <a:xfrm>
          <a:off x="0" y="243679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No </a:t>
          </a:r>
          <a:r>
            <a:rPr lang="en-US" sz="800" kern="1200" dirty="0"/>
            <a:t>Results</a:t>
          </a:r>
        </a:p>
      </dsp:txBody>
      <dsp:txXfrm>
        <a:off x="0" y="2436798"/>
        <a:ext cx="4802995" cy="340200"/>
      </dsp:txXfrm>
    </dsp:sp>
    <dsp:sp modelId="{D120EDE3-1F52-4269-AB2A-BE8B32883EBD}">
      <dsp:nvSpPr>
        <dsp:cNvPr id="0" name=""/>
        <dsp:cNvSpPr/>
      </dsp:nvSpPr>
      <dsp:spPr>
        <a:xfrm>
          <a:off x="240149" y="231871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SQL Injection</a:t>
          </a:r>
        </a:p>
      </dsp:txBody>
      <dsp:txXfrm>
        <a:off x="251677" y="2330246"/>
        <a:ext cx="3339040" cy="213104"/>
      </dsp:txXfrm>
    </dsp:sp>
    <dsp:sp modelId="{3AE4AF85-D652-47EC-AFA7-25EBE9BD14AD}">
      <dsp:nvSpPr>
        <dsp:cNvPr id="0" name=""/>
        <dsp:cNvSpPr/>
      </dsp:nvSpPr>
      <dsp:spPr>
        <a:xfrm>
          <a:off x="0" y="293827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/>
            <a:t>TCP </a:t>
          </a:r>
          <a:r>
            <a:rPr lang="en-US" sz="800" kern="1200" dirty="0"/>
            <a:t>attack seemed more effective than HTTP</a:t>
          </a:r>
        </a:p>
      </dsp:txBody>
      <dsp:txXfrm>
        <a:off x="0" y="2938278"/>
        <a:ext cx="4802995" cy="340200"/>
      </dsp:txXfrm>
    </dsp:sp>
    <dsp:sp modelId="{AC482913-80F4-499F-9A0D-6101BECFB77F}">
      <dsp:nvSpPr>
        <dsp:cNvPr id="0" name=""/>
        <dsp:cNvSpPr/>
      </dsp:nvSpPr>
      <dsp:spPr>
        <a:xfrm>
          <a:off x="240149" y="282019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Low Orbit Ion Cannon</a:t>
          </a:r>
        </a:p>
      </dsp:txBody>
      <dsp:txXfrm>
        <a:off x="251677" y="2831726"/>
        <a:ext cx="3339040" cy="213104"/>
      </dsp:txXfrm>
    </dsp:sp>
    <dsp:sp modelId="{F3D71C58-31A1-4AC5-818E-F0618945FBCE}">
      <dsp:nvSpPr>
        <dsp:cNvPr id="0" name=""/>
        <dsp:cNvSpPr/>
      </dsp:nvSpPr>
      <dsp:spPr>
        <a:xfrm>
          <a:off x="0" y="3439758"/>
          <a:ext cx="4802995" cy="340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766" tIns="166624" rIns="37276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/>
            <a:t>Discovered multiple publicly available files </a:t>
          </a:r>
        </a:p>
      </dsp:txBody>
      <dsp:txXfrm>
        <a:off x="0" y="3439758"/>
        <a:ext cx="4802995" cy="340200"/>
      </dsp:txXfrm>
    </dsp:sp>
    <dsp:sp modelId="{D88680E0-3341-4D1F-90EB-21A044FE1EFE}">
      <dsp:nvSpPr>
        <dsp:cNvPr id="0" name=""/>
        <dsp:cNvSpPr/>
      </dsp:nvSpPr>
      <dsp:spPr>
        <a:xfrm>
          <a:off x="240149" y="3321678"/>
          <a:ext cx="3362096" cy="2361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79" tIns="0" rIns="127079" bIns="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/>
            <a:t>DirBuster</a:t>
          </a:r>
        </a:p>
      </dsp:txBody>
      <dsp:txXfrm>
        <a:off x="251677" y="3333206"/>
        <a:ext cx="3339040" cy="2131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3679A-5E2C-4702-9DC6-B0F1306A3395}">
      <dsp:nvSpPr>
        <dsp:cNvPr id="0" name=""/>
        <dsp:cNvSpPr/>
      </dsp:nvSpPr>
      <dsp:spPr>
        <a:xfrm>
          <a:off x="28205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DB6C6-C5E9-44C3-B79B-F6108B9DA4F0}">
      <dsp:nvSpPr>
        <dsp:cNvPr id="0" name=""/>
        <dsp:cNvSpPr/>
      </dsp:nvSpPr>
      <dsp:spPr>
        <a:xfrm>
          <a:off x="46692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1FB4F-03F6-4094-9C6D-1BBA6F508972}">
      <dsp:nvSpPr>
        <dsp:cNvPr id="0" name=""/>
        <dsp:cNvSpPr/>
      </dsp:nvSpPr>
      <dsp:spPr>
        <a:xfrm>
          <a:off x="4749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Lazy-loading of Ember Store records caused difficulty when attempting to console.log() values. Usage of Ember observers is necessary to override this behavior.</a:t>
          </a:r>
        </a:p>
      </dsp:txBody>
      <dsp:txXfrm>
        <a:off x="4749" y="1452539"/>
        <a:ext cx="1422070" cy="1102104"/>
      </dsp:txXfrm>
    </dsp:sp>
    <dsp:sp modelId="{F1EA21CF-DF02-4E51-B5F6-21D5896B91BF}">
      <dsp:nvSpPr>
        <dsp:cNvPr id="0" name=""/>
        <dsp:cNvSpPr/>
      </dsp:nvSpPr>
      <dsp:spPr>
        <a:xfrm>
          <a:off x="1952985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4C0A-ED27-44EE-BCC4-5D734EE18819}">
      <dsp:nvSpPr>
        <dsp:cNvPr id="0" name=""/>
        <dsp:cNvSpPr/>
      </dsp:nvSpPr>
      <dsp:spPr>
        <a:xfrm>
          <a:off x="2137855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7652C-883F-4B24-944F-BCCFCB732F1C}">
      <dsp:nvSpPr>
        <dsp:cNvPr id="0" name=""/>
        <dsp:cNvSpPr/>
      </dsp:nvSpPr>
      <dsp:spPr>
        <a:xfrm>
          <a:off x="1675682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Backend code involving models, serializers, and viewsets required considerable modifications to successfully communicate with the frontend.</a:t>
          </a:r>
        </a:p>
      </dsp:txBody>
      <dsp:txXfrm>
        <a:off x="1675682" y="1452539"/>
        <a:ext cx="1422070" cy="1102104"/>
      </dsp:txXfrm>
    </dsp:sp>
    <dsp:sp modelId="{5E7C32C0-1F61-4F4C-912A-D64F6A429A10}">
      <dsp:nvSpPr>
        <dsp:cNvPr id="0" name=""/>
        <dsp:cNvSpPr/>
      </dsp:nvSpPr>
      <dsp:spPr>
        <a:xfrm>
          <a:off x="3623918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04A90-F456-4926-895A-332A793F31FD}">
      <dsp:nvSpPr>
        <dsp:cNvPr id="0" name=""/>
        <dsp:cNvSpPr/>
      </dsp:nvSpPr>
      <dsp:spPr>
        <a:xfrm>
          <a:off x="3808787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65E3-4CBB-4CB7-AD91-39881BE2781C}">
      <dsp:nvSpPr>
        <dsp:cNvPr id="0" name=""/>
        <dsp:cNvSpPr/>
      </dsp:nvSpPr>
      <dsp:spPr>
        <a:xfrm>
          <a:off x="3346614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Made mistakes regarding the use of singular and plural names for serializer includes.</a:t>
          </a:r>
        </a:p>
      </dsp:txBody>
      <dsp:txXfrm>
        <a:off x="3346614" y="1452539"/>
        <a:ext cx="1422070" cy="1102104"/>
      </dsp:txXfrm>
    </dsp:sp>
    <dsp:sp modelId="{0A36EDBB-8C21-4DA1-9950-A2BE35075522}">
      <dsp:nvSpPr>
        <dsp:cNvPr id="0" name=""/>
        <dsp:cNvSpPr/>
      </dsp:nvSpPr>
      <dsp:spPr>
        <a:xfrm>
          <a:off x="5294851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CFE41-2C80-4644-B45C-ECDAA71E9B0C}">
      <dsp:nvSpPr>
        <dsp:cNvPr id="0" name=""/>
        <dsp:cNvSpPr/>
      </dsp:nvSpPr>
      <dsp:spPr>
        <a:xfrm>
          <a:off x="5479720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C2307-626C-430E-B133-733A8B2C0A69}">
      <dsp:nvSpPr>
        <dsp:cNvPr id="0" name=""/>
        <dsp:cNvSpPr/>
      </dsp:nvSpPr>
      <dsp:spPr>
        <a:xfrm>
          <a:off x="5017547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Third-party reference examples sometimes used varied syntax.</a:t>
          </a:r>
        </a:p>
      </dsp:txBody>
      <dsp:txXfrm>
        <a:off x="5017547" y="1452539"/>
        <a:ext cx="1422070" cy="1102104"/>
      </dsp:txXfrm>
    </dsp:sp>
    <dsp:sp modelId="{3F7AA331-49A8-4104-B7EE-39918F9D791C}">
      <dsp:nvSpPr>
        <dsp:cNvPr id="0" name=""/>
        <dsp:cNvSpPr/>
      </dsp:nvSpPr>
      <dsp:spPr>
        <a:xfrm>
          <a:off x="6965783" y="314883"/>
          <a:ext cx="867462" cy="8674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6849C-E986-4B1D-9D13-EC92F1D358A3}">
      <dsp:nvSpPr>
        <dsp:cNvPr id="0" name=""/>
        <dsp:cNvSpPr/>
      </dsp:nvSpPr>
      <dsp:spPr>
        <a:xfrm>
          <a:off x="7150652" y="499752"/>
          <a:ext cx="497724" cy="497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BF5A9-6729-4993-85C5-C765394A367F}">
      <dsp:nvSpPr>
        <dsp:cNvPr id="0" name=""/>
        <dsp:cNvSpPr/>
      </dsp:nvSpPr>
      <dsp:spPr>
        <a:xfrm>
          <a:off x="6688480" y="1452539"/>
          <a:ext cx="1422070" cy="11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100" kern="1200"/>
            <a:t>Object-level permissions have proven difficult to implement</a:t>
          </a:r>
        </a:p>
      </dsp:txBody>
      <dsp:txXfrm>
        <a:off x="6688480" y="1452539"/>
        <a:ext cx="1422070" cy="1102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917ab1c2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917ab1c2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3279a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3279a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3279ad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3279ad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3279ad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3279ad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917ab1c2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917ab1c20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13279ad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13279ad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17ab1c2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17ab1c20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17ab1c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17ab1c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3279ad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3279ad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3666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4539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16394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83012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714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928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1170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344516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98600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621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6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36082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48467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997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418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44348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700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9469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67518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584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2.pn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Barett, Nick Harper, Jacob Levy, Nick Volenec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Hindrances</a:t>
            </a:r>
          </a:p>
        </p:txBody>
      </p:sp>
      <p:graphicFrame>
        <p:nvGraphicFramePr>
          <p:cNvPr id="100" name="Google Shape;97;p20">
            <a:extLst>
              <a:ext uri="{FF2B5EF4-FFF2-40B4-BE49-F238E27FC236}">
                <a16:creationId xmlns:a16="http://schemas.microsoft.com/office/drawing/2014/main" id="{C7BFCBB5-DB84-47ED-AFD0-4BF69072B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388399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87" y="2256407"/>
            <a:ext cx="2974839" cy="5727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27211"/>
              </p:ext>
            </p:extLst>
          </p:nvPr>
        </p:nvGraphicFramePr>
        <p:xfrm>
          <a:off x="4479508" y="1072962"/>
          <a:ext cx="3491674" cy="3379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247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Project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The UNO lending library is a project created to help keep track of items that can be borrowed by local area teachers and professors to help facilitate lessons in information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6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D3614FAD-F1AC-48E9-9876-CB07C2650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D161D41-73C8-4487-A212-48A57E7BE7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0" y="3571280"/>
            <a:ext cx="9144000" cy="1572220"/>
          </a:xfrm>
          <a:prstGeom prst="rect">
            <a:avLst/>
          </a:prstGeom>
        </p:spPr>
      </p:pic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14350" y="3550572"/>
            <a:ext cx="811530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Goals</a:t>
            </a:r>
          </a:p>
        </p:txBody>
      </p:sp>
      <p:graphicFrame>
        <p:nvGraphicFramePr>
          <p:cNvPr id="64" name="Google Shape;61;p14">
            <a:extLst>
              <a:ext uri="{FF2B5EF4-FFF2-40B4-BE49-F238E27FC236}">
                <a16:creationId xmlns:a16="http://schemas.microsoft.com/office/drawing/2014/main" id="{51ED6E04-EA5D-4C16-A742-B4339A4BA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944210"/>
              </p:ext>
            </p:extLst>
          </p:nvPr>
        </p:nvGraphicFramePr>
        <p:xfrm>
          <a:off x="514350" y="357186"/>
          <a:ext cx="8115300" cy="286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71700" y="573279"/>
            <a:ext cx="64579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Scope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D98BFA0E-3C69-493C-BC47-B0AFD6E796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048598"/>
              </p:ext>
            </p:extLst>
          </p:nvPr>
        </p:nvGraphicFramePr>
        <p:xfrm>
          <a:off x="514350" y="1830788"/>
          <a:ext cx="8115300" cy="264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4820" y="573279"/>
            <a:ext cx="5124450" cy="9697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000"/>
              <a:t>Methodology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64820" y="1645920"/>
            <a:ext cx="5124450" cy="301809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Work in weekly “Sprints” in which the team would work on items discussed at weekly meetings.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/>
              <a:t>Weekly meetings would discuss progress made, issues encountered, and questions that were raised along with allowing for collaborative work to solve problems encountered.</a:t>
            </a:r>
          </a:p>
        </p:txBody>
      </p:sp>
      <p:pic>
        <p:nvPicPr>
          <p:cNvPr id="77" name="Graphic 76" descr="Users">
            <a:extLst>
              <a:ext uri="{FF2B5EF4-FFF2-40B4-BE49-F238E27FC236}">
                <a16:creationId xmlns:a16="http://schemas.microsoft.com/office/drawing/2014/main" id="{F74E32B4-92F3-4C28-80DE-A2D92F63E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95928" y="1244942"/>
            <a:ext cx="2733722" cy="2733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Process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576" t="5325" r="1099" b="4413"/>
          <a:stretch/>
        </p:blipFill>
        <p:spPr>
          <a:xfrm>
            <a:off x="144225" y="1615350"/>
            <a:ext cx="8898822" cy="19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91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3" name="Rectangle 93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Picture 95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Outcomes</a:t>
            </a:r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82DF5AFF-292E-4535-89EF-07FF0A421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63358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41162AC6-9EBA-47A1-AF32-ADE01FA53C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7"/>
          </a:xfrm>
          <a:prstGeom prst="rect">
            <a:avLst/>
          </a:prstGeom>
        </p:spPr>
      </p:pic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514350" y="799622"/>
            <a:ext cx="2480058" cy="386127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400"/>
              <a:t>Security Evaluation</a:t>
            </a:r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C510F5D1-334D-4F4C-84F4-0BCBA774F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899457"/>
              </p:ext>
            </p:extLst>
          </p:nvPr>
        </p:nvGraphicFramePr>
        <p:xfrm>
          <a:off x="3508758" y="845343"/>
          <a:ext cx="4802995" cy="38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413</Words>
  <Application>Microsoft Office PowerPoint</Application>
  <PresentationFormat>On-screen Show (16:9)</PresentationFormat>
  <Paragraphs>61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UNO Lending Library</vt:lpstr>
      <vt:lpstr>Overview  </vt:lpstr>
      <vt:lpstr>Project Overview  </vt:lpstr>
      <vt:lpstr>Goals</vt:lpstr>
      <vt:lpstr>Scope</vt:lpstr>
      <vt:lpstr>Methodology</vt:lpstr>
      <vt:lpstr>Order Process Diagram</vt:lpstr>
      <vt:lpstr>Outcomes</vt:lpstr>
      <vt:lpstr>Security Evaluation</vt:lpstr>
      <vt:lpstr>Hindrances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 Lending Library</dc:title>
  <dc:creator>Jacob Levy</dc:creator>
  <cp:lastModifiedBy>Jacob Levy</cp:lastModifiedBy>
  <cp:revision>3</cp:revision>
  <dcterms:created xsi:type="dcterms:W3CDTF">2019-05-02T14:56:01Z</dcterms:created>
  <dcterms:modified xsi:type="dcterms:W3CDTF">2019-05-02T23:50:40Z</dcterms:modified>
</cp:coreProperties>
</file>