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A0B65B-F055-4F23-9966-29C546729B42}">
  <a:tblStyle styleId="{9FA0B65B-F055-4F23-9966-29C546729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135e40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135e40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c8b7df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c8b7df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c8b7df6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c8b7df6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135e41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135e41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c8b7df6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c8b7df6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Lending Library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Tareq Alomar, Cody Barrett, Jacob Levy, Nick Volenec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F040-C06C-4FAC-AC6D-454218ED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92560-2C74-451B-A515-0372C6C2A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Lending Library lends out technology items to other institutions/teachers.</a:t>
            </a:r>
          </a:p>
          <a:p>
            <a:r>
              <a:rPr lang="en-US" dirty="0"/>
              <a:t>This process has no automation.</a:t>
            </a:r>
          </a:p>
          <a:p>
            <a:r>
              <a:rPr lang="en-US" dirty="0"/>
              <a:t>Our goals are as follows:</a:t>
            </a:r>
            <a:br>
              <a:rPr lang="en-US" dirty="0"/>
            </a:br>
            <a:r>
              <a:rPr lang="en-US" dirty="0"/>
              <a:t>- Automate the request process.</a:t>
            </a:r>
            <a:br>
              <a:rPr lang="en-US" dirty="0"/>
            </a:br>
            <a:r>
              <a:rPr lang="en-US" dirty="0"/>
              <a:t>- Allow renters to see what products are currently available.</a:t>
            </a:r>
            <a:br>
              <a:rPr lang="en-US" dirty="0"/>
            </a:br>
            <a:r>
              <a:rPr lang="en-US" dirty="0"/>
              <a:t>- Allow lenders to easily track inventory. </a:t>
            </a:r>
          </a:p>
          <a:p>
            <a:r>
              <a:rPr lang="en-US" dirty="0"/>
              <a:t>Stretch Goals:</a:t>
            </a:r>
            <a:br>
              <a:rPr lang="en-US" dirty="0"/>
            </a:br>
            <a:r>
              <a:rPr lang="en-US" dirty="0"/>
              <a:t>- Allow a new user to register via the web app.</a:t>
            </a:r>
            <a:br>
              <a:rPr lang="en-US" dirty="0"/>
            </a:br>
            <a:r>
              <a:rPr lang="en-US" dirty="0"/>
              <a:t>- Allow grouping of products into “modules” that can be placed into a renters “cart” with a single click.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7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25" y="819700"/>
            <a:ext cx="8477148" cy="30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Our solution will be built in a Django-Ember environment built on top of Docker with a PostgreSQL backend.</a:t>
            </a:r>
            <a:endParaRPr sz="14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Docker is a platform for operating system level virtualization</a:t>
            </a:r>
            <a:endParaRPr sz="14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Django is an open-source python based framework for rapid web development</a:t>
            </a:r>
            <a:endParaRPr sz="14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Ember is an open-source javascript framework</a:t>
            </a:r>
            <a:endParaRPr sz="14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PostgreSQL is an open-source Relational Database system</a:t>
            </a:r>
            <a:endParaRPr sz="14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C4 Diagram - Level 3</a:t>
            </a:r>
            <a:endParaRPr sz="2400"/>
          </a:p>
        </p:txBody>
      </p:sp>
      <p:sp>
        <p:nvSpPr>
          <p:cNvPr id="84" name="Google Shape;84;p17"/>
          <p:cNvSpPr txBox="1"/>
          <p:nvPr/>
        </p:nvSpPr>
        <p:spPr>
          <a:xfrm>
            <a:off x="1330950" y="1276375"/>
            <a:ext cx="3971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25" y="520650"/>
            <a:ext cx="5556726" cy="35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List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963050" y="1138125"/>
            <a:ext cx="20244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1958713" y="8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{9FA0B65B-F055-4F23-9966-29C546729B42}</a:tableStyleId>
              </a:tblPr>
              <a:tblGrid>
                <a:gridCol w="174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Likelihood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Illness of team member(s)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Technical Proficiency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 Failure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Inadequate Documentation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 of God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Since this is a cybersecurity capstone project, one of our focuses is to create a system with robust security.</a:t>
            </a:r>
            <a:endParaRPr sz="14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An initial list of security features we intend to implement:</a:t>
            </a:r>
            <a:endParaRPr sz="1400">
              <a:solidFill>
                <a:srgbClr val="24292E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CSRF tokens on all forms </a:t>
            </a:r>
            <a:endParaRPr sz="1400">
              <a:solidFill>
                <a:srgbClr val="24292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A strict Content Security Policy to prevent code injection </a:t>
            </a:r>
            <a:endParaRPr sz="1400">
              <a:solidFill>
                <a:srgbClr val="24292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All SQL queries will be built using prepared statements </a:t>
            </a:r>
            <a:endParaRPr sz="1400">
              <a:solidFill>
                <a:srgbClr val="24292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Strong password policy </a:t>
            </a:r>
            <a:endParaRPr sz="1400">
              <a:solidFill>
                <a:srgbClr val="24292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Robust access/activity logging </a:t>
            </a:r>
            <a:endParaRPr sz="1400">
              <a:solidFill>
                <a:srgbClr val="24292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The JSON interface between the Django and Ember layers must be inaccessible to outside users</a:t>
            </a:r>
            <a:endParaRPr sz="140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213</Words>
  <Application>Microsoft Office PowerPoint</Application>
  <PresentationFormat>On-screen Show (16:9)</PresentationFormat>
  <Paragraphs>43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Old Standard TT</vt:lpstr>
      <vt:lpstr>Arial</vt:lpstr>
      <vt:lpstr>Times New Roman</vt:lpstr>
      <vt:lpstr>Paperback</vt:lpstr>
      <vt:lpstr>UNO Lending Library</vt:lpstr>
      <vt:lpstr>Project Overview</vt:lpstr>
      <vt:lpstr>PowerPoint Presentation</vt:lpstr>
      <vt:lpstr>Technology</vt:lpstr>
      <vt:lpstr>PowerPoint Presentation</vt:lpstr>
      <vt:lpstr>PowerPoint Presentation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 Lending Library</dc:title>
  <cp:lastModifiedBy> </cp:lastModifiedBy>
  <cp:revision>3</cp:revision>
  <dcterms:modified xsi:type="dcterms:W3CDTF">2019-02-15T00:12:17Z</dcterms:modified>
</cp:coreProperties>
</file>