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Old Standard TT"/>
      <p:regular r:id="rId10"/>
      <p:bold r:id="rId11"/>
      <p: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ldStandardTT-bold.fntdata"/><Relationship Id="rId10" Type="http://schemas.openxmlformats.org/officeDocument/2006/relationships/font" Target="fonts/OldStandardTT-regular.fntdata"/><Relationship Id="rId12" Type="http://schemas.openxmlformats.org/officeDocument/2006/relationships/font" Target="fonts/OldStandardTT-italic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c8b7df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c8b7df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c8b7df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c8b7df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cc8b7df6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cc8b7df6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cc8b7df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cc8b7df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 Lending Library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Tareq Alomar, Cody Barrett, Jacob Levy, Nick Volenec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lending library project is an attempt to solve the following problem: There exists a program where University of Nebraska personnel loan out equipment to local K-12 schools. Currently this is an entirely manual process, requests are submitted via emailed and fulfilled manually by University of Nebraska personnel. Our goal is to create a web interface that will streamline request, processing, and user management.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Our solution will be built in a Django-Ember environment built on top of Docker with a PostgreSQL backend.</a:t>
            </a:r>
            <a:endParaRPr sz="14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Docker is a platform for operating system level virtualization</a:t>
            </a:r>
            <a:endParaRPr sz="14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Django is an open-source python based framework for rapid web development</a:t>
            </a:r>
            <a:endParaRPr sz="14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Ember is an open-source javascript framework</a:t>
            </a:r>
            <a:endParaRPr sz="14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PostgreSQL is an open-source Relational Database system</a:t>
            </a:r>
            <a:endParaRPr sz="14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C4 Diagram - Level 3</a:t>
            </a:r>
            <a:endParaRPr sz="2400"/>
          </a:p>
        </p:txBody>
      </p:sp>
      <p:sp>
        <p:nvSpPr>
          <p:cNvPr id="78" name="Google Shape;78;p16"/>
          <p:cNvSpPr txBox="1"/>
          <p:nvPr/>
        </p:nvSpPr>
        <p:spPr>
          <a:xfrm>
            <a:off x="1330950" y="1276375"/>
            <a:ext cx="3971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625" y="520650"/>
            <a:ext cx="5556726" cy="352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Since this is a cybersecurity capstone project, one of our focuses is to create a system with robust security.</a:t>
            </a:r>
            <a:endParaRPr sz="14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An initial list of security features we intend to implement: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C</a:t>
            </a:r>
            <a:r>
              <a:rPr lang="en" sz="1400">
                <a:solidFill>
                  <a:srgbClr val="24292E"/>
                </a:solidFill>
              </a:rPr>
              <a:t>SRF tokens on all forms 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A strict Content Security Policy to prevent code injection 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All SQL queries will be built using prepared statements 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Strong password policy 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Robust access/activity logging 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The JSON interface between the Django and Ember layers must be inaccessible to outside users</a:t>
            </a:r>
            <a:endParaRPr sz="14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