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/>
    <p:restoredTop sz="86426"/>
  </p:normalViewPr>
  <p:slideViewPr>
    <p:cSldViewPr snapToGrid="0" snapToObjects="1">
      <p:cViewPr varScale="1">
        <p:scale>
          <a:sx n="74" d="100"/>
          <a:sy n="74" d="100"/>
        </p:scale>
        <p:origin x="512" y="176"/>
      </p:cViewPr>
      <p:guideLst/>
    </p:cSldViewPr>
  </p:slideViewPr>
  <p:outlineViewPr>
    <p:cViewPr>
      <p:scale>
        <a:sx n="33" d="100"/>
        <a:sy n="33" d="100"/>
      </p:scale>
      <p:origin x="0" y="-4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404667-F592-3A43-A13F-2E63EA0999E7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5F3ED7-E416-FC40-A74C-6B86AF27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9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Isolating a process so in the event of failure,</a:t>
            </a:r>
            <a:r>
              <a:rPr lang="en-US" baseline="0" dirty="0" smtClean="0"/>
              <a:t> it doesn’t impact other </a:t>
            </a:r>
            <a:r>
              <a:rPr lang="en-US" baseline="0" dirty="0" smtClean="0"/>
              <a:t>processes</a:t>
            </a:r>
          </a:p>
          <a:p>
            <a:r>
              <a:rPr lang="en-US" baseline="0" dirty="0" smtClean="0"/>
              <a:t>One program interfering from other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resources and used in the way they were intended</a:t>
            </a:r>
          </a:p>
          <a:p>
            <a:r>
              <a:rPr lang="en-US" dirty="0" smtClean="0"/>
              <a:t>Disks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0149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designs simple. </a:t>
            </a:r>
          </a:p>
          <a:p>
            <a:r>
              <a:rPr lang="en-US" dirty="0" smtClean="0"/>
              <a:t>The more complex processes are the more likelihood</a:t>
            </a:r>
            <a:r>
              <a:rPr lang="en-US" baseline="0" dirty="0" smtClean="0"/>
              <a:t> of a compromise</a:t>
            </a:r>
          </a:p>
          <a:p>
            <a:r>
              <a:rPr lang="en-US" baseline="0" dirty="0" smtClean="0"/>
              <a:t>Easier to troubleshoot </a:t>
            </a:r>
            <a:r>
              <a:rPr lang="en-US" baseline="0" smtClean="0"/>
              <a:t>and fix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8372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Domain Separation</a:t>
            </a:r>
          </a:p>
          <a:p>
            <a:r>
              <a:rPr lang="en-US" dirty="0" smtClean="0"/>
              <a:t>Information Hiding</a:t>
            </a:r>
          </a:p>
          <a:p>
            <a:r>
              <a:rPr lang="en-US" dirty="0" smtClean="0"/>
              <a:t>Layering</a:t>
            </a:r>
          </a:p>
          <a:p>
            <a:r>
              <a:rPr lang="en-US" dirty="0" smtClean="0"/>
              <a:t>Least Privilege</a:t>
            </a:r>
          </a:p>
          <a:p>
            <a:r>
              <a:rPr lang="en-US" dirty="0" smtClean="0"/>
              <a:t>Minimization</a:t>
            </a:r>
          </a:p>
          <a:p>
            <a:r>
              <a:rPr lang="en-US" dirty="0" smtClean="0"/>
              <a:t>Modularization</a:t>
            </a:r>
          </a:p>
          <a:p>
            <a:r>
              <a:rPr lang="en-US" dirty="0" smtClean="0"/>
              <a:t>Process</a:t>
            </a:r>
            <a:r>
              <a:rPr lang="en-US" baseline="0" dirty="0" smtClean="0"/>
              <a:t> Isolation</a:t>
            </a:r>
          </a:p>
          <a:p>
            <a:r>
              <a:rPr lang="en-US" baseline="0" dirty="0" smtClean="0"/>
              <a:t>Resource Isolation</a:t>
            </a:r>
          </a:p>
        </p:txBody>
      </p:sp>
    </p:spTree>
    <p:extLst>
      <p:ext uri="{BB962C8B-B14F-4D97-AF65-F5344CB8AC3E}">
        <p14:creationId xmlns:p14="http://schemas.microsoft.com/office/powerpoint/2010/main" val="10203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representation of an object or </a:t>
            </a:r>
            <a:r>
              <a:rPr lang="en-US" dirty="0" smtClean="0"/>
              <a:t>concept</a:t>
            </a:r>
          </a:p>
          <a:p>
            <a:pPr lvl="0"/>
            <a:r>
              <a:rPr lang="en-US" dirty="0" smtClean="0"/>
              <a:t>Speedometer</a:t>
            </a:r>
          </a:p>
          <a:p>
            <a:pPr lvl="0"/>
            <a:r>
              <a:rPr lang="en-US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57065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resources by keeping them </a:t>
            </a:r>
            <a:r>
              <a:rPr lang="en-US" dirty="0" smtClean="0"/>
              <a:t>separate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banking</a:t>
            </a:r>
          </a:p>
          <a:p>
            <a:r>
              <a:rPr lang="en-US" baseline="0" dirty="0" smtClean="0"/>
              <a:t>Business banking</a:t>
            </a:r>
          </a:p>
          <a:p>
            <a:r>
              <a:rPr lang="en-US" baseline="0" dirty="0" smtClean="0"/>
              <a:t>Wealth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information</a:t>
            </a:r>
            <a:r>
              <a:rPr lang="en-US" baseline="0" dirty="0" smtClean="0"/>
              <a:t> from being see by </a:t>
            </a:r>
            <a:r>
              <a:rPr lang="en-US" baseline="0" dirty="0" smtClean="0"/>
              <a:t>people </a:t>
            </a:r>
          </a:p>
          <a:p>
            <a:pPr lvl="0"/>
            <a:r>
              <a:rPr lang="en-US" dirty="0" smtClean="0"/>
              <a:t>Encryption</a:t>
            </a:r>
          </a:p>
          <a:p>
            <a:pPr lvl="0"/>
            <a:r>
              <a:rPr lang="en-US" dirty="0" smtClean="0"/>
              <a:t>Processes of how information is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0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concept of defense-in-depth</a:t>
            </a:r>
            <a:r>
              <a:rPr lang="en-US" baseline="0" dirty="0" smtClean="0"/>
              <a:t> or layered security to provide better </a:t>
            </a:r>
            <a:r>
              <a:rPr lang="en-US" baseline="0" dirty="0" smtClean="0"/>
              <a:t>protection</a:t>
            </a:r>
          </a:p>
          <a:p>
            <a:r>
              <a:rPr lang="en-US" baseline="0" dirty="0" smtClean="0"/>
              <a:t>Combined, these are layering (defense-in-depth)</a:t>
            </a:r>
          </a:p>
          <a:p>
            <a:pPr lvl="1"/>
            <a:r>
              <a:rPr lang="en-US" baseline="0" dirty="0" smtClean="0"/>
              <a:t>A credential to enter the building</a:t>
            </a:r>
          </a:p>
          <a:p>
            <a:pPr lvl="1"/>
            <a:r>
              <a:rPr lang="en-US" baseline="0" dirty="0" smtClean="0"/>
              <a:t>A code to enter a room</a:t>
            </a:r>
          </a:p>
          <a:p>
            <a:pPr lvl="1"/>
            <a:r>
              <a:rPr lang="en-US" baseline="0" dirty="0" smtClean="0"/>
              <a:t>A username and password to log on</a:t>
            </a:r>
          </a:p>
          <a:p>
            <a:pPr lvl="1"/>
            <a:r>
              <a:rPr lang="en-US" baseline="0" dirty="0" smtClean="0"/>
              <a:t>A separate username and password to access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4791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access to only those who need the information to do their </a:t>
            </a:r>
            <a:r>
              <a:rPr lang="en-US" dirty="0" smtClean="0"/>
              <a:t>job</a:t>
            </a:r>
          </a:p>
          <a:p>
            <a:pPr lvl="0"/>
            <a:r>
              <a:rPr lang="en-US" dirty="0" smtClean="0"/>
              <a:t>Need-to-know</a:t>
            </a:r>
          </a:p>
          <a:p>
            <a:pPr lvl="0"/>
            <a:r>
              <a:rPr lang="en-US" dirty="0" smtClean="0"/>
              <a:t>Using rights and permissions on systems</a:t>
            </a:r>
            <a:r>
              <a:rPr lang="en-US" baseline="0" dirty="0" smtClean="0"/>
              <a:t> to restrict who can access and use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0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the processes simple to minimize the ways something can be </a:t>
            </a:r>
            <a:r>
              <a:rPr lang="en-US" dirty="0" smtClean="0"/>
              <a:t>compromised</a:t>
            </a:r>
          </a:p>
          <a:p>
            <a:pPr lvl="1"/>
            <a:r>
              <a:rPr lang="en-US" dirty="0" smtClean="0"/>
              <a:t>Turning off unneeded</a:t>
            </a:r>
            <a:r>
              <a:rPr lang="en-US" baseline="0" dirty="0" smtClean="0"/>
              <a:t> features</a:t>
            </a:r>
          </a:p>
          <a:p>
            <a:pPr lvl="1"/>
            <a:r>
              <a:rPr lang="en-US" baseline="0" dirty="0" smtClean="0"/>
              <a:t>Close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1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modules to create a larger project. </a:t>
            </a:r>
            <a:endParaRPr lang="en-US" dirty="0" smtClean="0"/>
          </a:p>
          <a:p>
            <a:r>
              <a:rPr lang="en-US" dirty="0" smtClean="0"/>
              <a:t>Can be added or removed</a:t>
            </a:r>
          </a:p>
          <a:p>
            <a:r>
              <a:rPr lang="en-US" dirty="0" smtClean="0"/>
              <a:t>Has separate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1674</TotalTime>
  <Words>235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Cybersecurity First Principles</vt:lpstr>
      <vt:lpstr>Overview</vt:lpstr>
      <vt:lpstr>Abstraction</vt:lpstr>
      <vt:lpstr>Domain Separation</vt:lpstr>
      <vt:lpstr>Information Hiding</vt:lpstr>
      <vt:lpstr>Layering</vt:lpstr>
      <vt:lpstr>Least Privilege</vt:lpstr>
      <vt:lpstr>Minimization</vt:lpstr>
      <vt:lpstr>Modularization</vt:lpstr>
      <vt:lpstr>Process Isolation</vt:lpstr>
      <vt:lpstr>Resource Encapsulation</vt:lpstr>
      <vt:lpstr>Simplicity of design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First Principles</dc:title>
  <dc:creator>Sparks, Gary</dc:creator>
  <cp:lastModifiedBy>Sparks, Gary</cp:lastModifiedBy>
  <cp:revision>10</cp:revision>
  <dcterms:created xsi:type="dcterms:W3CDTF">2017-07-23T22:55:39Z</dcterms:created>
  <dcterms:modified xsi:type="dcterms:W3CDTF">2017-07-26T18:51:47Z</dcterms:modified>
</cp:coreProperties>
</file>