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70B"/>
    <a:srgbClr val="325A95"/>
    <a:srgbClr val="FF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6967-0181-7C4B-9E94-C66844AD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D93E-CE2C-8941-8AA4-6CE10D4F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F43A-B15B-784C-B345-1ECDFA67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BD9E-5341-6940-A265-D883A2C0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3BAF-4161-8241-9120-122D1C64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AE07-E9ED-1E4C-A258-FABBE6A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29E22-CB32-BD40-9DDE-0C7A0AFA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D092-D710-574A-91A3-F737E02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7819-D1ED-2E46-92AF-AE642206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3CF5-4B1E-B145-B8BF-AE3EB582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7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191F2-FC42-1F43-8F7F-8FC52D116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B9A59-17C7-DB4E-B72C-2B85AC67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0FF5-3A48-E242-BB7A-9D8CA0D7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96A2-D8CE-644E-93F0-48ACAA24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0E87-91DB-8847-BD5C-1DE1062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C820-5CBA-8F43-8A89-B5B1697D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3EC-E86F-8C4D-BEB5-D3BC1D6E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9A8C-08B8-CB49-A81F-F6F11513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62D7-8EB9-C64E-A108-B9B8AAE2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2E6C-5102-CC4B-82A7-578205C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334C-662F-224E-92A4-6429A83E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09D2-6ADA-A946-AB7D-758F1E99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18EB-CB9D-C940-92E1-86155A34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E740-227C-4C4B-9627-157B74A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FDD4-4AF8-1F4B-92F8-99E056AF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EC54-F2E0-E84C-BDC4-3B9E8F78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A9E-A1AB-E045-A21F-AA1E46E3A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FFC7-DEC6-D249-99C8-D25AB468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EC9F-9643-B543-AE11-E46F608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E046-8C2D-3A43-B757-3A0DEA5E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798A-0959-C442-B604-A18F8900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CD4C-5D5A-4748-BE5E-14D6189C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6705-94E9-D041-9644-AEEFB1C0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4440-3CFB-5D47-8DB8-2903A7804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51681-0C53-1144-8196-1604F45CC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7C3B7-774F-7A49-A9FA-D7CC26D5E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71D5D-6C55-E74E-91A6-1839F04C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80061-BFB1-2748-B558-3C96899F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27631-9F7C-1044-B46B-C60412D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1D6B-D049-D347-AFA2-164C692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B2D8-F826-9449-BF24-2009768F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35B7-C71B-D64A-AF7B-53506652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FD2C4-1919-ED40-A343-BB3EEEE1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97180-DBFF-8A4D-9F53-FBB4BF2B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62A1-081A-634E-82D0-442803B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E4009-D6C3-0742-B06E-428D48C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AE9-0383-FB49-A07B-15A2FFEE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8B20-BE7A-4344-9A01-55C2C2CD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038D-F7E8-FD4F-B3CA-C23DE805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C6D89-D498-CC4A-999B-C3951346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E3E4-1E0A-214E-A766-AF7EAA79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27068-A36B-8148-A46D-CEE4E192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C76C-B59C-5A46-A74B-29746C77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DA738-6A3A-5D47-9D38-81717956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8D86-5EE1-1543-8100-DC5379C4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E28ED-2F6B-5940-8399-78F56C8A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A86A-C1CE-3F49-A95C-C83145B1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CC09-61EC-E146-9A64-B1CA4455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1890E-2C51-5044-91B9-116CBC23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85E4-80DA-2A4B-9E18-8DAF2832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D5CB-6C9D-6840-8D3F-1C2EC9C09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7262-B8ED-924D-A73A-965CF4F6620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895C-2EE9-C44F-91C9-96CC47F8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AD6D-E639-3E48-9B62-BE2FE5B2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5BA2-28F0-274A-8F11-63BA4B33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C465-563F-8949-8CF6-ECBAFCD3FDA8}"/>
              </a:ext>
            </a:extLst>
          </p:cNvPr>
          <p:cNvSpPr txBox="1"/>
          <p:nvPr/>
        </p:nvSpPr>
        <p:spPr>
          <a:xfrm>
            <a:off x="4697260" y="1878904"/>
            <a:ext cx="3147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FOUNDRY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E0DAA-9EC1-FE45-A9EE-D112798B1D14}"/>
              </a:ext>
            </a:extLst>
          </p:cNvPr>
          <p:cNvSpPr txBox="1"/>
          <p:nvPr/>
        </p:nvSpPr>
        <p:spPr>
          <a:xfrm>
            <a:off x="4697260" y="2669810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DATA, MODELS, SCIENCE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151D9A2-7A85-764D-8422-2CD90C87917C}"/>
              </a:ext>
            </a:extLst>
          </p:cNvPr>
          <p:cNvSpPr/>
          <p:nvPr/>
        </p:nvSpPr>
        <p:spPr>
          <a:xfrm>
            <a:off x="3208724" y="1907259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FF5C5C"/>
          </a:solidFill>
          <a:ln>
            <a:solidFill>
              <a:srgbClr val="FF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EBE54D5-C06A-3D45-B6D4-F7E1F2E93361}"/>
              </a:ext>
            </a:extLst>
          </p:cNvPr>
          <p:cNvSpPr/>
          <p:nvPr/>
        </p:nvSpPr>
        <p:spPr>
          <a:xfrm>
            <a:off x="3298492" y="2062924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325A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1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 Blaiszik</dc:creator>
  <cp:lastModifiedBy>Ben J Blaiszik</cp:lastModifiedBy>
  <cp:revision>1</cp:revision>
  <dcterms:created xsi:type="dcterms:W3CDTF">2020-09-21T21:34:09Z</dcterms:created>
  <dcterms:modified xsi:type="dcterms:W3CDTF">2020-09-21T21:40:57Z</dcterms:modified>
</cp:coreProperties>
</file>