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lp+BtDoNJr1Cs80K5F36UeGWC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481"/>
    <a:srgbClr val="6E7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697260" y="1878904"/>
            <a:ext cx="439663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FOUNDRY-ML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4697260" y="2669810"/>
            <a:ext cx="37529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DATA, MODELS, SCIENCE</a:t>
            </a:r>
            <a:endParaRPr dirty="0"/>
          </a:p>
        </p:txBody>
      </p:sp>
      <p:sp>
        <p:nvSpPr>
          <p:cNvPr id="86" name="Google Shape;86;p1"/>
          <p:cNvSpPr/>
          <p:nvPr/>
        </p:nvSpPr>
        <p:spPr>
          <a:xfrm>
            <a:off x="3208724" y="1907259"/>
            <a:ext cx="1436346" cy="1016512"/>
          </a:xfrm>
          <a:prstGeom prst="parallelogram">
            <a:avLst>
              <a:gd name="adj" fmla="val 67326"/>
            </a:avLst>
          </a:prstGeom>
          <a:solidFill>
            <a:srgbClr val="F08481"/>
          </a:solidFill>
          <a:ln w="12700" cap="flat" cmpd="sng">
            <a:solidFill>
              <a:srgbClr val="FF5C5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298492" y="2062924"/>
            <a:ext cx="1436346" cy="1016512"/>
          </a:xfrm>
          <a:prstGeom prst="parallelogram">
            <a:avLst>
              <a:gd name="adj" fmla="val 67326"/>
            </a:avLst>
          </a:prstGeom>
          <a:solidFill>
            <a:srgbClr val="6E79C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177D27F8-DD3D-2708-A169-76FD71B9C985}"/>
              </a:ext>
            </a:extLst>
          </p:cNvPr>
          <p:cNvSpPr txBox="1"/>
          <p:nvPr/>
        </p:nvSpPr>
        <p:spPr>
          <a:xfrm>
            <a:off x="4697260" y="1878904"/>
            <a:ext cx="439663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FOUNDRY-ML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9132EA98-5D6D-72A5-BE1E-A1FCFBE98363}"/>
              </a:ext>
            </a:extLst>
          </p:cNvPr>
          <p:cNvSpPr txBox="1"/>
          <p:nvPr/>
        </p:nvSpPr>
        <p:spPr>
          <a:xfrm>
            <a:off x="4697260" y="2669810"/>
            <a:ext cx="37529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DATA, MODELS, SCIENCE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Google Shape;86;p1">
            <a:extLst>
              <a:ext uri="{FF2B5EF4-FFF2-40B4-BE49-F238E27FC236}">
                <a16:creationId xmlns:a16="http://schemas.microsoft.com/office/drawing/2014/main" id="{DC8F158A-9C93-5060-CAB1-D9540A9AF98E}"/>
              </a:ext>
            </a:extLst>
          </p:cNvPr>
          <p:cNvSpPr/>
          <p:nvPr/>
        </p:nvSpPr>
        <p:spPr>
          <a:xfrm>
            <a:off x="3208724" y="1907259"/>
            <a:ext cx="1436346" cy="1016512"/>
          </a:xfrm>
          <a:prstGeom prst="parallelogram">
            <a:avLst>
              <a:gd name="adj" fmla="val 67326"/>
            </a:avLst>
          </a:prstGeom>
          <a:solidFill>
            <a:srgbClr val="F08481"/>
          </a:solidFill>
          <a:ln w="12700" cap="flat" cmpd="sng">
            <a:solidFill>
              <a:srgbClr val="FF5C5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7;p1">
            <a:extLst>
              <a:ext uri="{FF2B5EF4-FFF2-40B4-BE49-F238E27FC236}">
                <a16:creationId xmlns:a16="http://schemas.microsoft.com/office/drawing/2014/main" id="{67A7BEAE-5190-6966-68B2-CC3FB92D419B}"/>
              </a:ext>
            </a:extLst>
          </p:cNvPr>
          <p:cNvSpPr/>
          <p:nvPr/>
        </p:nvSpPr>
        <p:spPr>
          <a:xfrm>
            <a:off x="3298492" y="2062924"/>
            <a:ext cx="1436346" cy="1016512"/>
          </a:xfrm>
          <a:prstGeom prst="parallelogram">
            <a:avLst>
              <a:gd name="adj" fmla="val 67326"/>
            </a:avLst>
          </a:prstGeom>
          <a:solidFill>
            <a:srgbClr val="6E79C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12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J Blaiszik</dc:creator>
  <cp:lastModifiedBy>Ben J Blaiszik</cp:lastModifiedBy>
  <cp:revision>1</cp:revision>
  <dcterms:created xsi:type="dcterms:W3CDTF">2020-09-21T21:34:09Z</dcterms:created>
  <dcterms:modified xsi:type="dcterms:W3CDTF">2023-02-15T21:21:25Z</dcterms:modified>
</cp:coreProperties>
</file>