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3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于 晓杰" userId="05a44c1628f59806" providerId="LiveId" clId="{D7A0FD6D-77F4-4C97-8C5C-5C3D2A406E9C}"/>
    <pc:docChg chg="custSel addSld modSld">
      <pc:chgData name="于 晓杰" userId="05a44c1628f59806" providerId="LiveId" clId="{D7A0FD6D-77F4-4C97-8C5C-5C3D2A406E9C}" dt="2021-03-07T14:23:14.448" v="194" actId="1076"/>
      <pc:docMkLst>
        <pc:docMk/>
      </pc:docMkLst>
      <pc:sldChg chg="addSp delSp modSp mod">
        <pc:chgData name="于 晓杰" userId="05a44c1628f59806" providerId="LiveId" clId="{D7A0FD6D-77F4-4C97-8C5C-5C3D2A406E9C}" dt="2021-03-07T14:12:38.687" v="16" actId="478"/>
        <pc:sldMkLst>
          <pc:docMk/>
          <pc:sldMk cId="4136823579" sldId="267"/>
        </pc:sldMkLst>
        <pc:spChg chg="add mod">
          <ac:chgData name="于 晓杰" userId="05a44c1628f59806" providerId="LiveId" clId="{D7A0FD6D-77F4-4C97-8C5C-5C3D2A406E9C}" dt="2021-03-07T14:12:36.497" v="15" actId="1076"/>
          <ac:spMkLst>
            <pc:docMk/>
            <pc:sldMk cId="4136823579" sldId="267"/>
            <ac:spMk id="9" creationId="{2470AE3A-C839-4A18-A208-1ED7E7541DA7}"/>
          </ac:spMkLst>
        </pc:spChg>
        <pc:picChg chg="del mod">
          <ac:chgData name="于 晓杰" userId="05a44c1628f59806" providerId="LiveId" clId="{D7A0FD6D-77F4-4C97-8C5C-5C3D2A406E9C}" dt="2021-03-07T14:12:38.687" v="16" actId="478"/>
          <ac:picMkLst>
            <pc:docMk/>
            <pc:sldMk cId="4136823579" sldId="267"/>
            <ac:picMk id="7" creationId="{04C694F5-072C-48A1-B936-B0C837C0EB73}"/>
          </ac:picMkLst>
        </pc:picChg>
        <pc:picChg chg="add mod">
          <ac:chgData name="于 晓杰" userId="05a44c1628f59806" providerId="LiveId" clId="{D7A0FD6D-77F4-4C97-8C5C-5C3D2A406E9C}" dt="2021-03-07T14:12:34.061" v="14" actId="1076"/>
          <ac:picMkLst>
            <pc:docMk/>
            <pc:sldMk cId="4136823579" sldId="267"/>
            <ac:picMk id="8" creationId="{D1B04B4E-C7B3-4EC4-AA91-AF7176FB0E01}"/>
          </ac:picMkLst>
        </pc:picChg>
      </pc:sldChg>
      <pc:sldChg chg="addSp delSp modSp new mod">
        <pc:chgData name="于 晓杰" userId="05a44c1628f59806" providerId="LiveId" clId="{D7A0FD6D-77F4-4C97-8C5C-5C3D2A406E9C}" dt="2021-03-07T14:13:14.500" v="26" actId="1076"/>
        <pc:sldMkLst>
          <pc:docMk/>
          <pc:sldMk cId="874225910" sldId="268"/>
        </pc:sldMkLst>
        <pc:spChg chg="del">
          <ac:chgData name="于 晓杰" userId="05a44c1628f59806" providerId="LiveId" clId="{D7A0FD6D-77F4-4C97-8C5C-5C3D2A406E9C}" dt="2021-03-07T14:13:05.838" v="20" actId="22"/>
          <ac:spMkLst>
            <pc:docMk/>
            <pc:sldMk cId="874225910" sldId="268"/>
            <ac:spMk id="3" creationId="{9000EBD4-4D02-4D98-AEB9-99BA5C929903}"/>
          </ac:spMkLst>
        </pc:spChg>
        <pc:picChg chg="add mod">
          <ac:chgData name="于 晓杰" userId="05a44c1628f59806" providerId="LiveId" clId="{D7A0FD6D-77F4-4C97-8C5C-5C3D2A406E9C}" dt="2021-03-07T14:13:10.174" v="23" actId="1076"/>
          <ac:picMkLst>
            <pc:docMk/>
            <pc:sldMk cId="874225910" sldId="268"/>
            <ac:picMk id="5" creationId="{682CB86F-D34C-4B83-A05C-0EC65CE798BF}"/>
          </ac:picMkLst>
        </pc:picChg>
        <pc:picChg chg="add mod ord">
          <ac:chgData name="于 晓杰" userId="05a44c1628f59806" providerId="LiveId" clId="{D7A0FD6D-77F4-4C97-8C5C-5C3D2A406E9C}" dt="2021-03-07T14:13:14.500" v="26" actId="1076"/>
          <ac:picMkLst>
            <pc:docMk/>
            <pc:sldMk cId="874225910" sldId="268"/>
            <ac:picMk id="7" creationId="{48209D93-EF67-4521-AF79-59A680D3FC1D}"/>
          </ac:picMkLst>
        </pc:picChg>
      </pc:sldChg>
      <pc:sldChg chg="addSp delSp modSp new mod">
        <pc:chgData name="于 晓杰" userId="05a44c1628f59806" providerId="LiveId" clId="{D7A0FD6D-77F4-4C97-8C5C-5C3D2A406E9C}" dt="2021-03-07T14:14:32.880" v="75" actId="1076"/>
        <pc:sldMkLst>
          <pc:docMk/>
          <pc:sldMk cId="1873516075" sldId="269"/>
        </pc:sldMkLst>
        <pc:spChg chg="mod">
          <ac:chgData name="于 晓杰" userId="05a44c1628f59806" providerId="LiveId" clId="{D7A0FD6D-77F4-4C97-8C5C-5C3D2A406E9C}" dt="2021-03-07T14:13:36.753" v="60" actId="20577"/>
          <ac:spMkLst>
            <pc:docMk/>
            <pc:sldMk cId="1873516075" sldId="269"/>
            <ac:spMk id="2" creationId="{4F3C996E-2EF3-4D48-B8E7-F84EBD902361}"/>
          </ac:spMkLst>
        </pc:spChg>
        <pc:spChg chg="mod">
          <ac:chgData name="于 晓杰" userId="05a44c1628f59806" providerId="LiveId" clId="{D7A0FD6D-77F4-4C97-8C5C-5C3D2A406E9C}" dt="2021-03-07T14:13:45.628" v="62" actId="20577"/>
          <ac:spMkLst>
            <pc:docMk/>
            <pc:sldMk cId="1873516075" sldId="269"/>
            <ac:spMk id="3" creationId="{607CBB38-0876-4AC9-946F-8483E248C4F6}"/>
          </ac:spMkLst>
        </pc:spChg>
        <pc:picChg chg="add mod">
          <ac:chgData name="于 晓杰" userId="05a44c1628f59806" providerId="LiveId" clId="{D7A0FD6D-77F4-4C97-8C5C-5C3D2A406E9C}" dt="2021-03-07T14:14:06.467" v="66" actId="1076"/>
          <ac:picMkLst>
            <pc:docMk/>
            <pc:sldMk cId="1873516075" sldId="269"/>
            <ac:picMk id="5" creationId="{5F14F8AE-4D03-4D73-AA8C-4521ED6AA680}"/>
          </ac:picMkLst>
        </pc:picChg>
        <pc:picChg chg="add del mod">
          <ac:chgData name="于 晓杰" userId="05a44c1628f59806" providerId="LiveId" clId="{D7A0FD6D-77F4-4C97-8C5C-5C3D2A406E9C}" dt="2021-03-07T14:14:22.700" v="71" actId="478"/>
          <ac:picMkLst>
            <pc:docMk/>
            <pc:sldMk cId="1873516075" sldId="269"/>
            <ac:picMk id="7" creationId="{684185D8-3DAE-40D0-AE38-5025F9EB7DCD}"/>
          </ac:picMkLst>
        </pc:picChg>
        <pc:picChg chg="add mod">
          <ac:chgData name="于 晓杰" userId="05a44c1628f59806" providerId="LiveId" clId="{D7A0FD6D-77F4-4C97-8C5C-5C3D2A406E9C}" dt="2021-03-07T14:14:32.880" v="75" actId="1076"/>
          <ac:picMkLst>
            <pc:docMk/>
            <pc:sldMk cId="1873516075" sldId="269"/>
            <ac:picMk id="9" creationId="{72A2996A-5EFC-4828-B354-70CA49819662}"/>
          </ac:picMkLst>
        </pc:picChg>
      </pc:sldChg>
      <pc:sldChg chg="addSp delSp modSp new mod">
        <pc:chgData name="于 晓杰" userId="05a44c1628f59806" providerId="LiveId" clId="{D7A0FD6D-77F4-4C97-8C5C-5C3D2A406E9C}" dt="2021-03-07T14:16:17.568" v="84" actId="1076"/>
        <pc:sldMkLst>
          <pc:docMk/>
          <pc:sldMk cId="243932298" sldId="270"/>
        </pc:sldMkLst>
        <pc:spChg chg="del">
          <ac:chgData name="于 晓杰" userId="05a44c1628f59806" providerId="LiveId" clId="{D7A0FD6D-77F4-4C97-8C5C-5C3D2A406E9C}" dt="2021-03-07T14:15:35.428" v="77" actId="22"/>
          <ac:spMkLst>
            <pc:docMk/>
            <pc:sldMk cId="243932298" sldId="270"/>
            <ac:spMk id="3" creationId="{A6CA5685-C34E-4F09-B2CE-8E1B134B0725}"/>
          </ac:spMkLst>
        </pc:spChg>
        <pc:picChg chg="add mod ord">
          <ac:chgData name="于 晓杰" userId="05a44c1628f59806" providerId="LiveId" clId="{D7A0FD6D-77F4-4C97-8C5C-5C3D2A406E9C}" dt="2021-03-07T14:15:40.295" v="80" actId="1076"/>
          <ac:picMkLst>
            <pc:docMk/>
            <pc:sldMk cId="243932298" sldId="270"/>
            <ac:picMk id="5" creationId="{C4F968E5-E94E-49F5-BAE6-E0F6A93EB05A}"/>
          </ac:picMkLst>
        </pc:picChg>
        <pc:picChg chg="add mod">
          <ac:chgData name="于 晓杰" userId="05a44c1628f59806" providerId="LiveId" clId="{D7A0FD6D-77F4-4C97-8C5C-5C3D2A406E9C}" dt="2021-03-07T14:16:17.568" v="84" actId="1076"/>
          <ac:picMkLst>
            <pc:docMk/>
            <pc:sldMk cId="243932298" sldId="270"/>
            <ac:picMk id="6" creationId="{B54212B1-494F-4142-A000-D3A2B9307253}"/>
          </ac:picMkLst>
        </pc:picChg>
      </pc:sldChg>
      <pc:sldChg chg="modSp new mod">
        <pc:chgData name="于 晓杰" userId="05a44c1628f59806" providerId="LiveId" clId="{D7A0FD6D-77F4-4C97-8C5C-5C3D2A406E9C}" dt="2021-03-07T14:21:05.145" v="161" actId="1076"/>
        <pc:sldMkLst>
          <pc:docMk/>
          <pc:sldMk cId="1449004795" sldId="271"/>
        </pc:sldMkLst>
        <pc:spChg chg="mod">
          <ac:chgData name="于 晓杰" userId="05a44c1628f59806" providerId="LiveId" clId="{D7A0FD6D-77F4-4C97-8C5C-5C3D2A406E9C}" dt="2021-03-07T14:21:05.145" v="161" actId="1076"/>
          <ac:spMkLst>
            <pc:docMk/>
            <pc:sldMk cId="1449004795" sldId="271"/>
            <ac:spMk id="2" creationId="{007F4071-6C05-4AB1-83F0-F3D970C5E975}"/>
          </ac:spMkLst>
        </pc:spChg>
      </pc:sldChg>
      <pc:sldChg chg="addSp delSp modSp new mod">
        <pc:chgData name="于 晓杰" userId="05a44c1628f59806" providerId="LiveId" clId="{D7A0FD6D-77F4-4C97-8C5C-5C3D2A406E9C}" dt="2021-03-07T14:21:44.001" v="179" actId="1076"/>
        <pc:sldMkLst>
          <pc:docMk/>
          <pc:sldMk cId="1328986688" sldId="272"/>
        </pc:sldMkLst>
        <pc:spChg chg="mod">
          <ac:chgData name="于 晓杰" userId="05a44c1628f59806" providerId="LiveId" clId="{D7A0FD6D-77F4-4C97-8C5C-5C3D2A406E9C}" dt="2021-03-07T14:21:14.655" v="174" actId="20577"/>
          <ac:spMkLst>
            <pc:docMk/>
            <pc:sldMk cId="1328986688" sldId="272"/>
            <ac:spMk id="2" creationId="{4DC45B6B-3D66-4A76-9EC9-8CEC5433119B}"/>
          </ac:spMkLst>
        </pc:spChg>
        <pc:spChg chg="del">
          <ac:chgData name="于 晓杰" userId="05a44c1628f59806" providerId="LiveId" clId="{D7A0FD6D-77F4-4C97-8C5C-5C3D2A406E9C}" dt="2021-03-07T14:21:37.798" v="175" actId="22"/>
          <ac:spMkLst>
            <pc:docMk/>
            <pc:sldMk cId="1328986688" sldId="272"/>
            <ac:spMk id="3" creationId="{3C35B896-5C9C-423F-9449-9FA9BBD08F1D}"/>
          </ac:spMkLst>
        </pc:spChg>
        <pc:picChg chg="add mod ord">
          <ac:chgData name="于 晓杰" userId="05a44c1628f59806" providerId="LiveId" clId="{D7A0FD6D-77F4-4C97-8C5C-5C3D2A406E9C}" dt="2021-03-07T14:21:44.001" v="179" actId="1076"/>
          <ac:picMkLst>
            <pc:docMk/>
            <pc:sldMk cId="1328986688" sldId="272"/>
            <ac:picMk id="5" creationId="{E52D9DB6-14FE-4F54-BAD8-79A4794771BC}"/>
          </ac:picMkLst>
        </pc:picChg>
      </pc:sldChg>
      <pc:sldChg chg="addSp delSp modSp new mod">
        <pc:chgData name="于 晓杰" userId="05a44c1628f59806" providerId="LiveId" clId="{D7A0FD6D-77F4-4C97-8C5C-5C3D2A406E9C}" dt="2021-03-07T14:22:52.468" v="187" actId="1076"/>
        <pc:sldMkLst>
          <pc:docMk/>
          <pc:sldMk cId="4261395704" sldId="273"/>
        </pc:sldMkLst>
        <pc:spChg chg="mod">
          <ac:chgData name="于 晓杰" userId="05a44c1628f59806" providerId="LiveId" clId="{D7A0FD6D-77F4-4C97-8C5C-5C3D2A406E9C}" dt="2021-03-07T14:22:32.428" v="182" actId="20577"/>
          <ac:spMkLst>
            <pc:docMk/>
            <pc:sldMk cId="4261395704" sldId="273"/>
            <ac:spMk id="2" creationId="{185A0D3D-A5F9-4BF7-8DA5-0654CB1A101C}"/>
          </ac:spMkLst>
        </pc:spChg>
        <pc:spChg chg="del">
          <ac:chgData name="于 晓杰" userId="05a44c1628f59806" providerId="LiveId" clId="{D7A0FD6D-77F4-4C97-8C5C-5C3D2A406E9C}" dt="2021-03-07T14:22:39.948" v="183" actId="22"/>
          <ac:spMkLst>
            <pc:docMk/>
            <pc:sldMk cId="4261395704" sldId="273"/>
            <ac:spMk id="3" creationId="{31833A9F-5D02-4BFA-A320-6451D8C248AD}"/>
          </ac:spMkLst>
        </pc:spChg>
        <pc:picChg chg="add mod ord">
          <ac:chgData name="于 晓杰" userId="05a44c1628f59806" providerId="LiveId" clId="{D7A0FD6D-77F4-4C97-8C5C-5C3D2A406E9C}" dt="2021-03-07T14:22:42.028" v="185" actId="1076"/>
          <ac:picMkLst>
            <pc:docMk/>
            <pc:sldMk cId="4261395704" sldId="273"/>
            <ac:picMk id="5" creationId="{26D50DD3-5F29-4412-9F3F-B858E4D7526E}"/>
          </ac:picMkLst>
        </pc:picChg>
        <pc:picChg chg="add mod">
          <ac:chgData name="于 晓杰" userId="05a44c1628f59806" providerId="LiveId" clId="{D7A0FD6D-77F4-4C97-8C5C-5C3D2A406E9C}" dt="2021-03-07T14:22:52.468" v="187" actId="1076"/>
          <ac:picMkLst>
            <pc:docMk/>
            <pc:sldMk cId="4261395704" sldId="273"/>
            <ac:picMk id="7" creationId="{534500B3-5A73-4066-9112-AD18E89E7FA3}"/>
          </ac:picMkLst>
        </pc:picChg>
      </pc:sldChg>
      <pc:sldChg chg="addSp delSp modSp new mod">
        <pc:chgData name="于 晓杰" userId="05a44c1628f59806" providerId="LiveId" clId="{D7A0FD6D-77F4-4C97-8C5C-5C3D2A406E9C}" dt="2021-03-07T14:23:14.448" v="194" actId="1076"/>
        <pc:sldMkLst>
          <pc:docMk/>
          <pc:sldMk cId="204044019" sldId="274"/>
        </pc:sldMkLst>
        <pc:spChg chg="del">
          <ac:chgData name="于 晓杰" userId="05a44c1628f59806" providerId="LiveId" clId="{D7A0FD6D-77F4-4C97-8C5C-5C3D2A406E9C}" dt="2021-03-07T14:23:07.021" v="189" actId="22"/>
          <ac:spMkLst>
            <pc:docMk/>
            <pc:sldMk cId="204044019" sldId="274"/>
            <ac:spMk id="3" creationId="{3C33F29A-B363-4106-9998-AC2C35B95BF9}"/>
          </ac:spMkLst>
        </pc:spChg>
        <pc:picChg chg="add mod ord">
          <ac:chgData name="于 晓杰" userId="05a44c1628f59806" providerId="LiveId" clId="{D7A0FD6D-77F4-4C97-8C5C-5C3D2A406E9C}" dt="2021-03-07T14:23:14.448" v="194" actId="1076"/>
          <ac:picMkLst>
            <pc:docMk/>
            <pc:sldMk cId="204044019" sldId="274"/>
            <ac:picMk id="5" creationId="{90C83DD0-0A17-46D2-B3AD-C6701549EB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7FDC9-E9A8-43A7-AD7F-3B058264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C52423-FB9A-4639-8707-10973F22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4D04F-A288-4851-8984-ABE6D311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1D65-B89E-4000-842A-BA7D37BD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7DFA2-446F-417B-BC51-BE0A5010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0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9B17-F71C-4645-9625-A6487D6E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0CA834-BAD5-4BBB-941B-6CEDF3BF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93872-F179-48E5-8989-96F73C90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38469-5A4E-4336-A9D5-980E07F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E38B9-C02A-4C0A-8051-C445B66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8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527D72-98E8-4739-9DA1-FF1CF6D9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5C390-813A-4FE1-B2EE-B1F1EF032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418F1-7C37-4B6C-8569-7A67E8E0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D9ED3-35B4-43C0-B033-2D6656DB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56288-9110-4E14-B524-0F5060D3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962D9-315E-4720-8429-1F404B4F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1E456-C975-4C6D-B2E3-F6E1A876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EF137-0E03-4087-8D39-B632E3E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9AAB2-7E63-4ED5-B404-B5F8E9C6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E4786-D8C4-4A7C-AFA5-86FBA836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0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7987-449A-41CA-BA69-7AEA3100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20447-CE50-4FA8-A83A-9BF04739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0281E-EAFA-4075-8F71-A382A5CD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E2D9E-B490-484A-99CF-87A7108C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E85B4-87C0-4C83-8339-FDB5C14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2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4418-5A85-4515-A759-F2CD5921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04E1E-F46A-4CC3-AE5F-BB6EA439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48E53-617F-4C89-BEE9-DB28A12A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11B59-5974-491C-BAF0-B8B8EBCB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085D7-CD5C-4605-886B-8146B8CB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D2835-0043-4DD7-BC87-9D55FD60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9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AA35E-650B-4AF6-8257-14923F72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F05C8-D982-4B14-BD53-C33A1B14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39C8F-B708-47B6-AFF7-70D64744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27928-854B-45F1-A8BB-3E64F0DC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C0614-FE5F-4C1B-9C48-00EA1007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444CAD-CEBF-46DB-A695-30D2B4CF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38469C-605F-46A5-8399-A539C460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324AAB-2116-4D8C-AD77-F540B778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1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0EE82-8FBE-4966-A049-1AD0844D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17BA8-EA24-4192-8428-0046E1F3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1059E-F823-4A09-87BB-D78F95E7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6C737-C660-4225-B615-4CEEF2ED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0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0F9A5-85F7-4314-8F9D-B1BF8E8A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6DD57-B0BA-4E78-B2CA-B2E6C54F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6F2F4-B965-43B5-8A34-9BD47169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9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332CF-6496-47ED-877A-F9C05C9D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34CC2-CA7E-49F9-A4DB-9FE200A3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AD880-3576-4E99-A7AC-63DA80E7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FF809-7072-48F6-A0FD-8DAA8FC3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BD609-1A24-4BB9-AFF2-BFD836CF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0FBB1-6D7C-439F-A66A-C57795B9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1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20185-A0D3-490F-8384-59475EF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A97373-8069-49E8-8162-390CF550F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CE8F2-D02C-42B3-9DAB-F98C80C35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4ACCD-5EE8-4458-BE2B-9F42AE04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98E74-C689-4BF7-B42A-2CB27A45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C2E26-7E47-47FF-A011-98A39EBA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D72C4-D5B6-4727-8A75-9728D5A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D0A45-EC41-4474-80F6-8385F9B9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4755A-CF15-4D08-AE86-3F023540D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5120-E551-411D-B5E4-A2832F57600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03E35-B4D2-41A7-AA03-53677EDB3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612D0-EC1E-433E-B4D1-D6BBBA49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4B6F-DA8E-4B24-8B65-73603845A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DA59-9598-4E87-A0E1-1FB58D116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PRML</a:t>
            </a:r>
            <a:r>
              <a:rPr lang="zh-CN" altLang="en-US" dirty="0"/>
              <a:t>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42DEC-37A5-42A3-9E10-499A5DD77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05766-EE4A-427B-A251-8F23D55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重新考察曲线拟合问题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4B87CE-1924-4592-A504-05690F901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49" y="1300976"/>
            <a:ext cx="5656282" cy="380782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718D2B-58AC-4457-B348-D4513144774B}"/>
              </a:ext>
            </a:extLst>
          </p:cNvPr>
          <p:cNvSpPr txBox="1"/>
          <p:nvPr/>
        </p:nvSpPr>
        <p:spPr>
          <a:xfrm>
            <a:off x="7099300" y="843240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更深刻的认识误差函数与正则化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B946C7-C872-4372-9CAA-47F7FE989B06}"/>
              </a:ext>
            </a:extLst>
          </p:cNvPr>
          <p:cNvSpPr txBox="1"/>
          <p:nvPr/>
        </p:nvSpPr>
        <p:spPr>
          <a:xfrm>
            <a:off x="622299" y="5283200"/>
            <a:ext cx="356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⽬标：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C2C4A1-1244-45F9-8050-2395046D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0" y="6044651"/>
            <a:ext cx="761153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6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83B2-0EE3-4FB7-98F7-899D9EE0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C9339-66BB-4E95-9180-BD13994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C9D3364-C7A7-4603-846B-5D5A62F7F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49" y="0"/>
            <a:ext cx="5656282" cy="3807824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A32ED7-9BE7-4750-AA5A-06C0F5EE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789" y="3636364"/>
            <a:ext cx="760201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0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30A0-6AA2-4057-A0F7-9F0E70E6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2EA5CF-6EC0-47A9-961D-B0188A4B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82410" cy="1551837"/>
          </a:xfrm>
        </p:spPr>
      </p:pic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D1B04B4E-C7B3-4EC4-AA91-AF7176FB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8617"/>
            <a:ext cx="3915321" cy="10669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70AE3A-C839-4A18-A208-1ED7E7541DA7}"/>
              </a:ext>
            </a:extLst>
          </p:cNvPr>
          <p:cNvSpPr txBox="1"/>
          <p:nvPr/>
        </p:nvSpPr>
        <p:spPr>
          <a:xfrm>
            <a:off x="1269536" y="3622435"/>
            <a:ext cx="824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在⾼斯噪声的假设下，平⽅和误差函数是最⼤化似 然函数的⼀个⾃然结果。</a:t>
            </a:r>
          </a:p>
        </p:txBody>
      </p:sp>
    </p:spTree>
    <p:extLst>
      <p:ext uri="{BB962C8B-B14F-4D97-AF65-F5344CB8AC3E}">
        <p14:creationId xmlns:p14="http://schemas.microsoft.com/office/powerpoint/2010/main" val="413682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886-98A9-49E9-9157-EC3544A1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8209D93-EF67-4521-AF79-59A680D3F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63" y="3880566"/>
            <a:ext cx="12131782" cy="1783633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2CB86F-D34C-4B83-A05C-0EC65CE7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45" y="1027906"/>
            <a:ext cx="522240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C996E-2EF3-4D48-B8E7-F84EBD90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朝着贝叶斯更进一步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CBB38-0876-4AC9-946F-8483E248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引⼊在多项式系数</a:t>
            </a:r>
            <a:r>
              <a:rPr lang="en-US" altLang="zh-CN" dirty="0"/>
              <a:t>w</a:t>
            </a:r>
            <a:r>
              <a:rPr lang="zh-CN" altLang="en-US" dirty="0"/>
              <a:t>上的先验分布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4F8AE-4D03-4D73-AA8C-4521ED6A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1" y="2766218"/>
            <a:ext cx="11510302" cy="1325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A2996A-5EFC-4828-B354-70CA4981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73" y="4451310"/>
            <a:ext cx="11370227" cy="9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99AD-954E-4FB7-890E-20773449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968E5-E94E-49F5-BAE6-E0F6A93E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3" y="289576"/>
            <a:ext cx="11897534" cy="3139424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4212B1-494F-4142-A000-D3A2B930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4502099"/>
            <a:ext cx="6406231" cy="13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4071-6C05-4AB1-83F0-F3D970C5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032125"/>
            <a:ext cx="10515600" cy="1325563"/>
          </a:xfrm>
        </p:spPr>
        <p:txBody>
          <a:bodyPr/>
          <a:lstStyle/>
          <a:p>
            <a:r>
              <a:rPr lang="zh-CN" altLang="en-US" dirty="0"/>
              <a:t>贝叶斯曲线拟合   下回分解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EC306-96EF-4203-AB24-7E36E02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0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45B6B-3D66-4A76-9EC9-8CEC5433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维度灾难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2D9DB6-14FE-4F54-BAD8-79A479477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421" y="873124"/>
            <a:ext cx="5869679" cy="5400971"/>
          </a:xfrm>
        </p:spPr>
      </p:pic>
    </p:spTree>
    <p:extLst>
      <p:ext uri="{BB962C8B-B14F-4D97-AF65-F5344CB8AC3E}">
        <p14:creationId xmlns:p14="http://schemas.microsoft.com/office/powerpoint/2010/main" val="132898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0D3D-A5F9-4BF7-8DA5-0654CB1A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在⾼维空间中，⼀个球体的⼤部分体积都聚集在表⾯附近的薄球 壳上！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D50DD3-5F29-4412-9F3F-B858E4D7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" y="1954717"/>
            <a:ext cx="4887007" cy="41439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4500B3-5A73-4066-9112-AD18E89E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73" y="3088349"/>
            <a:ext cx="771632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9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B6D16-C071-4F4C-AB5D-F11C6D5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C83DD0-0A17-46D2-B3AD-C6701549E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335" y="773707"/>
            <a:ext cx="9226017" cy="5310585"/>
          </a:xfrm>
        </p:spPr>
      </p:pic>
    </p:spTree>
    <p:extLst>
      <p:ext uri="{BB962C8B-B14F-4D97-AF65-F5344CB8AC3E}">
        <p14:creationId xmlns:p14="http://schemas.microsoft.com/office/powerpoint/2010/main" val="2040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38EB-69B6-434C-AF05-98E33FC9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D1C3591-A86A-4CF9-9E7C-F8FAF16FB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376" y="3281794"/>
            <a:ext cx="3915321" cy="106694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87CF1-7996-4DDF-ABE7-0DD69A2F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4" y="185737"/>
            <a:ext cx="5563376" cy="3629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AD2202-975B-4D49-8803-6FF8C312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675" y="914501"/>
            <a:ext cx="663032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F581-389F-4AA0-AED4-7FBBBECC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DD0B22-D4B8-4553-BFA5-8E0D0407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05" y="256732"/>
            <a:ext cx="7087589" cy="31722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DF2B15-B2DA-4D3A-B465-519FA9AF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4375099"/>
            <a:ext cx="356284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8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3CE87-FCE0-46E5-AEC3-FDE022EA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FE41FF-166C-4D27-A0F0-337C27B09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440" y="1552148"/>
            <a:ext cx="7749042" cy="19661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CC2EF3-9E88-4929-8BBD-6ABDD3E511EA}"/>
              </a:ext>
            </a:extLst>
          </p:cNvPr>
          <p:cNvSpPr txBox="1"/>
          <p:nvPr/>
        </p:nvSpPr>
        <p:spPr>
          <a:xfrm>
            <a:off x="2336800" y="4267200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PDF  CDF   </a:t>
            </a:r>
            <a:r>
              <a:rPr lang="zh-CN" altLang="en-US" dirty="0"/>
              <a:t>期望 方差。。</a:t>
            </a:r>
          </a:p>
        </p:txBody>
      </p:sp>
    </p:spTree>
    <p:extLst>
      <p:ext uri="{BB962C8B-B14F-4D97-AF65-F5344CB8AC3E}">
        <p14:creationId xmlns:p14="http://schemas.microsoft.com/office/powerpoint/2010/main" val="20049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8CEB8-8F34-40BF-AA8D-EA8B30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贝叶斯概率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2CCC3-419B-4B68-977F-E9BBED13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希望能够</a:t>
            </a:r>
            <a:r>
              <a:rPr lang="zh-CN" altLang="en-US" dirty="0">
                <a:solidFill>
                  <a:srgbClr val="FF0000"/>
                </a:solidFill>
              </a:rPr>
              <a:t>定量地描述不确定性</a:t>
            </a:r>
            <a:r>
              <a:rPr lang="zh-CN" altLang="en-US" dirty="0"/>
              <a:t>，并且根据少量新的证据对不确定性 进⾏精确的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zh-CN" altLang="en-US" dirty="0"/>
              <a:t>，对接下来将要采取的动作进⾏修改，或者对最终的决策进⾏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zh-CN" altLang="en-US" dirty="0"/>
              <a:t>。这可以通 过⼀种优雅的通⽤的贝叶斯概率观点来实现。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E1C336-29C2-4234-AA12-0443F437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4001294"/>
            <a:ext cx="6283152" cy="16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14B9A-EDBF-420B-9DB0-AE38EA9F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频率学派 </a:t>
            </a:r>
            <a:r>
              <a:rPr lang="en-US" altLang="zh-CN" dirty="0"/>
              <a:t>vs </a:t>
            </a:r>
            <a:r>
              <a:rPr lang="zh-CN" altLang="en-US" dirty="0"/>
              <a:t>贝叶斯学派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FFC5F-D2CF-4029-ABF5-FEC54F6E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在频率学家的观点中，</a:t>
            </a:r>
            <a:r>
              <a:rPr lang="en-US" altLang="zh-CN" dirty="0"/>
              <a:t>w</a:t>
            </a:r>
            <a:r>
              <a:rPr lang="zh-CN" altLang="en-US" dirty="0"/>
              <a:t>被认为是⼀个固定的参数，它的值 由某种形式的“估计”来确定，这个估计的误差通过考察可能的数据集</a:t>
            </a:r>
            <a:r>
              <a:rPr lang="en-US" altLang="zh-CN" dirty="0"/>
              <a:t>D</a:t>
            </a:r>
            <a:r>
              <a:rPr lang="zh-CN" altLang="en-US" dirty="0"/>
              <a:t>的概率分布来得到。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从贝叶斯的观点来看，只有⼀个数据集</a:t>
            </a:r>
            <a:r>
              <a:rPr lang="en-US" altLang="zh-CN" dirty="0"/>
              <a:t>D</a:t>
            </a:r>
            <a:r>
              <a:rPr lang="zh-CN" altLang="en-US" dirty="0"/>
              <a:t>（即实际观测到的数据集），参数的不确定性通 过</a:t>
            </a:r>
            <a:r>
              <a:rPr lang="en-US" altLang="zh-CN" dirty="0"/>
              <a:t>w</a:t>
            </a:r>
            <a:r>
              <a:rPr lang="zh-CN" altLang="en-US" dirty="0"/>
              <a:t>的概率分布来表达。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频率学家⼴泛使⽤的⼀个估计是最⼤似然（</a:t>
            </a:r>
            <a:r>
              <a:rPr lang="en-US" altLang="zh-CN" dirty="0"/>
              <a:t>maximum likelihood</a:t>
            </a:r>
            <a:r>
              <a:rPr lang="zh-CN" altLang="en-US" dirty="0"/>
              <a:t>）估计，其中</a:t>
            </a:r>
            <a:r>
              <a:rPr lang="en-US" altLang="zh-CN" dirty="0"/>
              <a:t>w</a:t>
            </a:r>
            <a:r>
              <a:rPr lang="zh-CN" altLang="en-US" dirty="0"/>
              <a:t>的值是使似然函数</a:t>
            </a:r>
            <a:r>
              <a:rPr lang="en-US" altLang="zh-CN" dirty="0"/>
              <a:t>p(D | w)</a:t>
            </a:r>
            <a:r>
              <a:rPr lang="zh-CN" altLang="en-US" dirty="0"/>
              <a:t>达到最⼤值的</a:t>
            </a:r>
            <a:r>
              <a:rPr lang="en-US" altLang="zh-CN" dirty="0"/>
              <a:t>w</a:t>
            </a:r>
            <a:r>
              <a:rPr lang="zh-CN" altLang="en-US" dirty="0"/>
              <a:t>值。这对应于选择使观察到的数据集出现概率最⼤的</a:t>
            </a:r>
            <a:r>
              <a:rPr lang="en-US" altLang="zh-CN" dirty="0"/>
              <a:t>w</a:t>
            </a:r>
            <a:r>
              <a:rPr lang="zh-CN" altLang="en-US" dirty="0"/>
              <a:t>的值。在机器学习的⽂献中，似然函数的负对数被叫做误差函数（</a:t>
            </a:r>
            <a:r>
              <a:rPr lang="en-US" altLang="zh-CN" dirty="0"/>
              <a:t>error function</a:t>
            </a:r>
            <a:r>
              <a:rPr lang="zh-CN" altLang="en-US" dirty="0"/>
              <a:t>）。由于负对数是单调递减的函数，最⼤化似然函数等价于最⼩化误差函数。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7038D-9320-4F63-9A4A-C5AFC20F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50" y="180976"/>
            <a:ext cx="50445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7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8274-968A-45A1-A7F5-66833318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FCEF30-7F66-4069-83F6-989FE0365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69" y="1731596"/>
            <a:ext cx="6359773" cy="9819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8FC18-B520-4B8A-AC10-0B752D64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0" y="1943693"/>
            <a:ext cx="3515402" cy="698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BD189F-52C0-4DD2-AAF0-E7522BC39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97" y="3246216"/>
            <a:ext cx="5434903" cy="6985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A2C404-9D87-4AB9-AA41-74633AEC5CAE}"/>
              </a:ext>
            </a:extLst>
          </p:cNvPr>
          <p:cNvSpPr txBox="1"/>
          <p:nvPr/>
        </p:nvSpPr>
        <p:spPr>
          <a:xfrm>
            <a:off x="4908342" y="3474816"/>
            <a:ext cx="166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二阶矩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AB36CF-02F3-4D62-8825-2777CE6BD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85" y="5176071"/>
            <a:ext cx="7421315" cy="10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8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6567D-34AA-4097-9729-9EE2B98E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最大似然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B67291-9A7D-4737-946D-D98F129C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46853"/>
            <a:ext cx="4164202" cy="11688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F2BCFD-62FD-43E5-8455-AE20F45B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21" y="2529750"/>
            <a:ext cx="6402960" cy="1168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BE053F-2EC7-4125-A940-987DD0AF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10" y="4833846"/>
            <a:ext cx="2562583" cy="666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C00FBB-2976-4CB4-9E97-3E77EDC0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98" y="4670378"/>
            <a:ext cx="199100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7209-6E73-4531-B0FD-E2E84926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最大似然法低估了分布的方差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E06452-0E69-41C8-BE70-85D5F3C2C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950" y="1721474"/>
            <a:ext cx="3574635" cy="17075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7394EB-7887-477D-86F6-7F9F6648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39" y="4324295"/>
            <a:ext cx="618595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2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352</Words>
  <Application>Microsoft Office PowerPoint</Application>
  <PresentationFormat>宽屏</PresentationFormat>
  <Paragraphs>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PRML阅读</vt:lpstr>
      <vt:lpstr>PowerPoint 演示文稿</vt:lpstr>
      <vt:lpstr>PowerPoint 演示文稿</vt:lpstr>
      <vt:lpstr>概率论</vt:lpstr>
      <vt:lpstr>贝叶斯概率</vt:lpstr>
      <vt:lpstr>频率学派 vs 贝叶斯学派</vt:lpstr>
      <vt:lpstr>高斯分布</vt:lpstr>
      <vt:lpstr>最大似然</vt:lpstr>
      <vt:lpstr>最大似然法低估了分布的方差</vt:lpstr>
      <vt:lpstr>重新考察曲线拟合问题 </vt:lpstr>
      <vt:lpstr>PowerPoint 演示文稿</vt:lpstr>
      <vt:lpstr>PowerPoint 演示文稿</vt:lpstr>
      <vt:lpstr>PowerPoint 演示文稿</vt:lpstr>
      <vt:lpstr>朝着贝叶斯更进一步</vt:lpstr>
      <vt:lpstr>PowerPoint 演示文稿</vt:lpstr>
      <vt:lpstr>贝叶斯曲线拟合   下回分解</vt:lpstr>
      <vt:lpstr>维度灾难</vt:lpstr>
      <vt:lpstr>在⾼维空间中，⼀个球体的⼤部分体积都聚集在表⾯附近的薄球 壳上！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PRML阅读</dc:title>
  <dc:creator>于 晓杰</dc:creator>
  <cp:lastModifiedBy>于 晓杰</cp:lastModifiedBy>
  <cp:revision>4</cp:revision>
  <dcterms:created xsi:type="dcterms:W3CDTF">2021-03-07T13:50:07Z</dcterms:created>
  <dcterms:modified xsi:type="dcterms:W3CDTF">2021-03-07T14:23:22Z</dcterms:modified>
</cp:coreProperties>
</file>