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0"/>
  </p:notesMasterIdLst>
  <p:handoutMasterIdLst>
    <p:handoutMasterId r:id="rId11"/>
  </p:handoutMasterIdLst>
  <p:sldIdLst>
    <p:sldId id="1765" r:id="rId2"/>
    <p:sldId id="1772" r:id="rId3"/>
    <p:sldId id="1792" r:id="rId4"/>
    <p:sldId id="1742" r:id="rId5"/>
    <p:sldId id="1743" r:id="rId6"/>
    <p:sldId id="1771" r:id="rId7"/>
    <p:sldId id="1793" r:id="rId8"/>
    <p:sldId id="1746" r:id="rId9"/>
  </p:sldIdLst>
  <p:sldSz cx="24323675" cy="13716000"/>
  <p:notesSz cx="6858000" cy="9144000"/>
  <p:custDataLst>
    <p:tags r:id="rId12"/>
  </p:custDataLst>
  <p:defaultTextStyle>
    <a:defPPr>
      <a:defRPr lang="th-TH"/>
    </a:defPPr>
    <a:lvl1pPr marL="0" algn="l" defTabSz="2173204" rtl="0" eaLnBrk="1" latinLnBrk="0" hangingPunct="1">
      <a:defRPr sz="6700" kern="1200">
        <a:solidFill>
          <a:schemeClr val="tx1"/>
        </a:solidFill>
        <a:latin typeface="+mn-lt"/>
        <a:ea typeface="+mn-ea"/>
        <a:cs typeface="+mn-cs"/>
      </a:defRPr>
    </a:lvl1pPr>
    <a:lvl2pPr marL="1086601" algn="l" defTabSz="2173204" rtl="0" eaLnBrk="1" latinLnBrk="0" hangingPunct="1">
      <a:defRPr sz="6700" kern="1200">
        <a:solidFill>
          <a:schemeClr val="tx1"/>
        </a:solidFill>
        <a:latin typeface="+mn-lt"/>
        <a:ea typeface="+mn-ea"/>
        <a:cs typeface="+mn-cs"/>
      </a:defRPr>
    </a:lvl2pPr>
    <a:lvl3pPr marL="2173204" algn="l" defTabSz="2173204" rtl="0" eaLnBrk="1" latinLnBrk="0" hangingPunct="1">
      <a:defRPr sz="6700" kern="1200">
        <a:solidFill>
          <a:schemeClr val="tx1"/>
        </a:solidFill>
        <a:latin typeface="+mn-lt"/>
        <a:ea typeface="+mn-ea"/>
        <a:cs typeface="+mn-cs"/>
      </a:defRPr>
    </a:lvl3pPr>
    <a:lvl4pPr marL="3259805" algn="l" defTabSz="2173204" rtl="0" eaLnBrk="1" latinLnBrk="0" hangingPunct="1">
      <a:defRPr sz="6700" kern="1200">
        <a:solidFill>
          <a:schemeClr val="tx1"/>
        </a:solidFill>
        <a:latin typeface="+mn-lt"/>
        <a:ea typeface="+mn-ea"/>
        <a:cs typeface="+mn-cs"/>
      </a:defRPr>
    </a:lvl4pPr>
    <a:lvl5pPr marL="4346406" algn="l" defTabSz="2173204" rtl="0" eaLnBrk="1" latinLnBrk="0" hangingPunct="1">
      <a:defRPr sz="6700" kern="1200">
        <a:solidFill>
          <a:schemeClr val="tx1"/>
        </a:solidFill>
        <a:latin typeface="+mn-lt"/>
        <a:ea typeface="+mn-ea"/>
        <a:cs typeface="+mn-cs"/>
      </a:defRPr>
    </a:lvl5pPr>
    <a:lvl6pPr marL="5433009" algn="l" defTabSz="2173204" rtl="0" eaLnBrk="1" latinLnBrk="0" hangingPunct="1">
      <a:defRPr sz="6700" kern="1200">
        <a:solidFill>
          <a:schemeClr val="tx1"/>
        </a:solidFill>
        <a:latin typeface="+mn-lt"/>
        <a:ea typeface="+mn-ea"/>
        <a:cs typeface="+mn-cs"/>
      </a:defRPr>
    </a:lvl6pPr>
    <a:lvl7pPr marL="6519610" algn="l" defTabSz="2173204" rtl="0" eaLnBrk="1" latinLnBrk="0" hangingPunct="1">
      <a:defRPr sz="6700" kern="1200">
        <a:solidFill>
          <a:schemeClr val="tx1"/>
        </a:solidFill>
        <a:latin typeface="+mn-lt"/>
        <a:ea typeface="+mn-ea"/>
        <a:cs typeface="+mn-cs"/>
      </a:defRPr>
    </a:lvl7pPr>
    <a:lvl8pPr marL="7606211" algn="l" defTabSz="2173204" rtl="0" eaLnBrk="1" latinLnBrk="0" hangingPunct="1">
      <a:defRPr sz="6700" kern="1200">
        <a:solidFill>
          <a:schemeClr val="tx1"/>
        </a:solidFill>
        <a:latin typeface="+mn-lt"/>
        <a:ea typeface="+mn-ea"/>
        <a:cs typeface="+mn-cs"/>
      </a:defRPr>
    </a:lvl8pPr>
    <a:lvl9pPr marL="8692815" algn="l" defTabSz="2173204" rtl="0" eaLnBrk="1" latinLnBrk="0" hangingPunct="1">
      <a:defRPr sz="6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BB7F"/>
    <a:srgbClr val="DBA467"/>
    <a:srgbClr val="FCF3D8"/>
    <a:srgbClr val="60DEAB"/>
    <a:srgbClr val="2FD2E3"/>
    <a:srgbClr val="FFF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ลักษณะ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ลักษณะสีปานกลาง 1 - เน้น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ลักษณะสีเข้ม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8" autoAdjust="0"/>
    <p:restoredTop sz="94560" autoAdjust="0"/>
  </p:normalViewPr>
  <p:slideViewPr>
    <p:cSldViewPr>
      <p:cViewPr varScale="1">
        <p:scale>
          <a:sx n="51" d="100"/>
          <a:sy n="51" d="100"/>
        </p:scale>
        <p:origin x="928" y="200"/>
      </p:cViewPr>
      <p:guideLst>
        <p:guide orient="horz" pos="4320"/>
        <p:guide pos="7661"/>
      </p:guideLst>
    </p:cSldViewPr>
  </p:slideViewPr>
  <p:outlineViewPr>
    <p:cViewPr>
      <p:scale>
        <a:sx n="33" d="100"/>
        <a:sy n="33" d="100"/>
      </p:scale>
      <p:origin x="0" y="14958"/>
    </p:cViewPr>
  </p:outlineViewPr>
  <p:notesTextViewPr>
    <p:cViewPr>
      <p:scale>
        <a:sx n="1" d="1"/>
        <a:sy n="1" d="1"/>
      </p:scale>
      <p:origin x="0" y="0"/>
    </p:cViewPr>
  </p:notesTextViewPr>
  <p:notesViewPr>
    <p:cSldViewPr>
      <p:cViewPr varScale="1">
        <p:scale>
          <a:sx n="51" d="100"/>
          <a:sy n="51" d="100"/>
        </p:scale>
        <p:origin x="-266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D9FE2F-AE6E-4FD8-BECB-DC8C512CD42F}" type="datetimeFigureOut">
              <a:rPr lang="th-TH" smtClean="0"/>
              <a:t>03/07/65</a:t>
            </a:fld>
            <a:endParaRPr lang="th-TH"/>
          </a:p>
        </p:txBody>
      </p:sp>
      <p:sp>
        <p:nvSpPr>
          <p:cNvPr id="4" name="ตัวแทนท้ายกระดา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ภาพนิ่ง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8AE7EA-B5BD-4D93-8E46-73D2BC611ACE}" type="slidenum">
              <a:rPr lang="th-TH" smtClean="0"/>
              <a:t>‹#›</a:t>
            </a:fld>
            <a:endParaRPr lang="th-TH"/>
          </a:p>
        </p:txBody>
      </p:sp>
      <p:sp>
        <p:nvSpPr>
          <p:cNvPr id="6" name="ตัวแทนหัวกระดาษ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Tree>
    <p:extLst>
      <p:ext uri="{BB962C8B-B14F-4D97-AF65-F5344CB8AC3E}">
        <p14:creationId xmlns:p14="http://schemas.microsoft.com/office/powerpoint/2010/main" val="111420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7E8A8-1621-45EB-AF69-A1465D0E4D1A}" type="datetimeFigureOut">
              <a:rPr lang="th-TH" smtClean="0"/>
              <a:t>03/07/65</a:t>
            </a:fld>
            <a:endParaRPr lang="th-TH"/>
          </a:p>
        </p:txBody>
      </p:sp>
      <p:sp>
        <p:nvSpPr>
          <p:cNvPr id="4" name="ตัวแทนรูปบนภาพนิ่ง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8CD501-6BB7-45B6-B183-6435F0E3813A}" type="slidenum">
              <a:rPr lang="th-TH" smtClean="0"/>
              <a:t>‹#›</a:t>
            </a:fld>
            <a:endParaRPr lang="th-TH"/>
          </a:p>
        </p:txBody>
      </p:sp>
    </p:spTree>
    <p:extLst>
      <p:ext uri="{BB962C8B-B14F-4D97-AF65-F5344CB8AC3E}">
        <p14:creationId xmlns:p14="http://schemas.microsoft.com/office/powerpoint/2010/main" val="223414854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1</a:t>
            </a:fld>
            <a:endParaRPr lang="th-TH"/>
          </a:p>
        </p:txBody>
      </p:sp>
    </p:spTree>
    <p:extLst>
      <p:ext uri="{BB962C8B-B14F-4D97-AF65-F5344CB8AC3E}">
        <p14:creationId xmlns:p14="http://schemas.microsoft.com/office/powerpoint/2010/main" val="334968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a:t>
            </a:fld>
            <a:endParaRPr lang="th-TH"/>
          </a:p>
        </p:txBody>
      </p:sp>
    </p:spTree>
    <p:extLst>
      <p:ext uri="{BB962C8B-B14F-4D97-AF65-F5344CB8AC3E}">
        <p14:creationId xmlns:p14="http://schemas.microsoft.com/office/powerpoint/2010/main" val="81605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3</a:t>
            </a:fld>
            <a:endParaRPr lang="th-TH"/>
          </a:p>
        </p:txBody>
      </p:sp>
    </p:spTree>
    <p:extLst>
      <p:ext uri="{BB962C8B-B14F-4D97-AF65-F5344CB8AC3E}">
        <p14:creationId xmlns:p14="http://schemas.microsoft.com/office/powerpoint/2010/main" val="816535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4</a:t>
            </a:fld>
            <a:endParaRPr lang="th-TH"/>
          </a:p>
        </p:txBody>
      </p:sp>
    </p:spTree>
    <p:extLst>
      <p:ext uri="{BB962C8B-B14F-4D97-AF65-F5344CB8AC3E}">
        <p14:creationId xmlns:p14="http://schemas.microsoft.com/office/powerpoint/2010/main" val="1545912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5</a:t>
            </a:fld>
            <a:endParaRPr lang="th-TH"/>
          </a:p>
        </p:txBody>
      </p:sp>
    </p:spTree>
    <p:extLst>
      <p:ext uri="{BB962C8B-B14F-4D97-AF65-F5344CB8AC3E}">
        <p14:creationId xmlns:p14="http://schemas.microsoft.com/office/powerpoint/2010/main" val="154591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6</a:t>
            </a:fld>
            <a:endParaRPr lang="th-TH"/>
          </a:p>
        </p:txBody>
      </p:sp>
    </p:spTree>
    <p:extLst>
      <p:ext uri="{BB962C8B-B14F-4D97-AF65-F5344CB8AC3E}">
        <p14:creationId xmlns:p14="http://schemas.microsoft.com/office/powerpoint/2010/main" val="236894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7</a:t>
            </a:fld>
            <a:endParaRPr lang="th-TH"/>
          </a:p>
        </p:txBody>
      </p:sp>
    </p:spTree>
    <p:extLst>
      <p:ext uri="{BB962C8B-B14F-4D97-AF65-F5344CB8AC3E}">
        <p14:creationId xmlns:p14="http://schemas.microsoft.com/office/powerpoint/2010/main" val="572021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8</a:t>
            </a:fld>
            <a:endParaRPr lang="th-TH"/>
          </a:p>
        </p:txBody>
      </p:sp>
    </p:spTree>
    <p:extLst>
      <p:ext uri="{BB962C8B-B14F-4D97-AF65-F5344CB8AC3E}">
        <p14:creationId xmlns:p14="http://schemas.microsoft.com/office/powerpoint/2010/main" val="154591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ภาพนิ่งชื่อเรื่อง">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98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ภาพนิ่งชื่อเรื่อง">
    <p:spTree>
      <p:nvGrpSpPr>
        <p:cNvPr id="1" name=""/>
        <p:cNvGrpSpPr/>
        <p:nvPr/>
      </p:nvGrpSpPr>
      <p:grpSpPr>
        <a:xfrm>
          <a:off x="0" y="0"/>
          <a:ext cx="0" cy="0"/>
          <a:chOff x="0" y="0"/>
          <a:chExt cx="0" cy="0"/>
        </a:xfrm>
      </p:grpSpPr>
      <p:sp>
        <p:nvSpPr>
          <p:cNvPr id="11" name="Picture Placeholder 13"/>
          <p:cNvSpPr>
            <a:spLocks noGrp="1"/>
          </p:cNvSpPr>
          <p:nvPr>
            <p:ph type="pic" sz="quarter" idx="21"/>
          </p:nvPr>
        </p:nvSpPr>
        <p:spPr>
          <a:xfrm>
            <a:off x="1493838" y="2057400"/>
            <a:ext cx="10874866" cy="9364815"/>
          </a:xfrm>
          <a:custGeom>
            <a:avLst/>
            <a:gdLst>
              <a:gd name="connsiteX0" fmla="*/ 0 w 8005541"/>
              <a:gd name="connsiteY0" fmla="*/ 0 h 9364815"/>
              <a:gd name="connsiteX1" fmla="*/ 8005541 w 8005541"/>
              <a:gd name="connsiteY1" fmla="*/ 0 h 9364815"/>
              <a:gd name="connsiteX2" fmla="*/ 8005541 w 8005541"/>
              <a:gd name="connsiteY2" fmla="*/ 9364815 h 9364815"/>
              <a:gd name="connsiteX3" fmla="*/ 0 w 8005541"/>
              <a:gd name="connsiteY3" fmla="*/ 9364815 h 9364815"/>
              <a:gd name="connsiteX4" fmla="*/ 0 w 8005541"/>
              <a:gd name="connsiteY4" fmla="*/ 0 h 9364815"/>
              <a:gd name="connsiteX0" fmla="*/ 0 w 10874866"/>
              <a:gd name="connsiteY0" fmla="*/ 0 h 9364815"/>
              <a:gd name="connsiteX1" fmla="*/ 10874866 w 10874866"/>
              <a:gd name="connsiteY1" fmla="*/ 31531 h 9364815"/>
              <a:gd name="connsiteX2" fmla="*/ 8005541 w 10874866"/>
              <a:gd name="connsiteY2" fmla="*/ 9364815 h 9364815"/>
              <a:gd name="connsiteX3" fmla="*/ 0 w 10874866"/>
              <a:gd name="connsiteY3" fmla="*/ 9364815 h 9364815"/>
              <a:gd name="connsiteX4" fmla="*/ 0 w 10874866"/>
              <a:gd name="connsiteY4" fmla="*/ 0 h 936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4866" h="9364815">
                <a:moveTo>
                  <a:pt x="0" y="0"/>
                </a:moveTo>
                <a:lnTo>
                  <a:pt x="10874866" y="31531"/>
                </a:lnTo>
                <a:lnTo>
                  <a:pt x="8005541" y="9364815"/>
                </a:lnTo>
                <a:lnTo>
                  <a:pt x="0" y="9364815"/>
                </a:lnTo>
                <a:lnTo>
                  <a:pt x="0" y="0"/>
                </a:lnTo>
                <a:close/>
              </a:path>
            </a:pathLst>
          </a:custGeo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12" name="Picture Placeholder 13"/>
          <p:cNvSpPr>
            <a:spLocks noGrp="1"/>
          </p:cNvSpPr>
          <p:nvPr>
            <p:ph type="pic" sz="quarter" idx="22"/>
          </p:nvPr>
        </p:nvSpPr>
        <p:spPr>
          <a:xfrm>
            <a:off x="9502867" y="6553201"/>
            <a:ext cx="9745570" cy="5967522"/>
          </a:xfrm>
          <a:custGeom>
            <a:avLst/>
            <a:gdLst>
              <a:gd name="connsiteX0" fmla="*/ 0 w 5047446"/>
              <a:gd name="connsiteY0" fmla="*/ 0 h 5904460"/>
              <a:gd name="connsiteX1" fmla="*/ 5047446 w 5047446"/>
              <a:gd name="connsiteY1" fmla="*/ 0 h 5904460"/>
              <a:gd name="connsiteX2" fmla="*/ 5047446 w 5047446"/>
              <a:gd name="connsiteY2" fmla="*/ 5904460 h 5904460"/>
              <a:gd name="connsiteX3" fmla="*/ 0 w 5047446"/>
              <a:gd name="connsiteY3" fmla="*/ 5904460 h 5904460"/>
              <a:gd name="connsiteX4" fmla="*/ 0 w 5047446"/>
              <a:gd name="connsiteY4" fmla="*/ 0 h 5904460"/>
              <a:gd name="connsiteX0" fmla="*/ 0 w 7916770"/>
              <a:gd name="connsiteY0" fmla="*/ 0 h 5935991"/>
              <a:gd name="connsiteX1" fmla="*/ 5047446 w 7916770"/>
              <a:gd name="connsiteY1" fmla="*/ 0 h 5935991"/>
              <a:gd name="connsiteX2" fmla="*/ 7916770 w 7916770"/>
              <a:gd name="connsiteY2" fmla="*/ 5935991 h 5935991"/>
              <a:gd name="connsiteX3" fmla="*/ 0 w 7916770"/>
              <a:gd name="connsiteY3" fmla="*/ 5904460 h 5935991"/>
              <a:gd name="connsiteX4" fmla="*/ 0 w 7916770"/>
              <a:gd name="connsiteY4" fmla="*/ 0 h 5935991"/>
              <a:gd name="connsiteX0" fmla="*/ 1891862 w 9808632"/>
              <a:gd name="connsiteY0" fmla="*/ 0 h 5935991"/>
              <a:gd name="connsiteX1" fmla="*/ 6939308 w 9808632"/>
              <a:gd name="connsiteY1" fmla="*/ 0 h 5935991"/>
              <a:gd name="connsiteX2" fmla="*/ 9808632 w 9808632"/>
              <a:gd name="connsiteY2" fmla="*/ 5935991 h 5935991"/>
              <a:gd name="connsiteX3" fmla="*/ 0 w 9808632"/>
              <a:gd name="connsiteY3" fmla="*/ 5935991 h 5935991"/>
              <a:gd name="connsiteX4" fmla="*/ 1891862 w 9808632"/>
              <a:gd name="connsiteY4" fmla="*/ 0 h 5935991"/>
              <a:gd name="connsiteX0" fmla="*/ 1828800 w 9745570"/>
              <a:gd name="connsiteY0" fmla="*/ 0 h 5967522"/>
              <a:gd name="connsiteX1" fmla="*/ 6876246 w 9745570"/>
              <a:gd name="connsiteY1" fmla="*/ 0 h 5967522"/>
              <a:gd name="connsiteX2" fmla="*/ 9745570 w 9745570"/>
              <a:gd name="connsiteY2" fmla="*/ 5935991 h 5967522"/>
              <a:gd name="connsiteX3" fmla="*/ 0 w 9745570"/>
              <a:gd name="connsiteY3" fmla="*/ 5967522 h 5967522"/>
              <a:gd name="connsiteX4" fmla="*/ 1828800 w 9745570"/>
              <a:gd name="connsiteY4" fmla="*/ 0 h 5967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5570" h="5967522">
                <a:moveTo>
                  <a:pt x="1828800" y="0"/>
                </a:moveTo>
                <a:lnTo>
                  <a:pt x="6876246" y="0"/>
                </a:lnTo>
                <a:lnTo>
                  <a:pt x="9745570" y="5935991"/>
                </a:lnTo>
                <a:lnTo>
                  <a:pt x="0" y="5967522"/>
                </a:lnTo>
                <a:lnTo>
                  <a:pt x="1828800" y="0"/>
                </a:lnTo>
                <a:close/>
              </a:path>
            </a:pathLst>
          </a:custGeo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30423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ภาพนิ่งชื่อเรื่อง">
    <p:spTree>
      <p:nvGrpSpPr>
        <p:cNvPr id="1" name=""/>
        <p:cNvGrpSpPr/>
        <p:nvPr/>
      </p:nvGrpSpPr>
      <p:grpSpPr>
        <a:xfrm>
          <a:off x="0" y="0"/>
          <a:ext cx="0" cy="0"/>
          <a:chOff x="0" y="0"/>
          <a:chExt cx="0" cy="0"/>
        </a:xfrm>
      </p:grpSpPr>
      <p:sp>
        <p:nvSpPr>
          <p:cNvPr id="6" name="Picture Placeholder 13"/>
          <p:cNvSpPr>
            <a:spLocks noGrp="1"/>
          </p:cNvSpPr>
          <p:nvPr>
            <p:ph type="pic" sz="quarter" idx="21"/>
          </p:nvPr>
        </p:nvSpPr>
        <p:spPr>
          <a:xfrm>
            <a:off x="1493837" y="2057400"/>
            <a:ext cx="8005541" cy="9364815"/>
          </a:xfrm>
          <a:prstGeom prst="rect">
            <a:avLst/>
          </a:prstGeo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7" name="Picture Placeholder 13"/>
          <p:cNvSpPr>
            <a:spLocks noGrp="1"/>
          </p:cNvSpPr>
          <p:nvPr>
            <p:ph type="pic" sz="quarter" idx="16"/>
          </p:nvPr>
        </p:nvSpPr>
        <p:spPr>
          <a:xfrm>
            <a:off x="9781391" y="6897140"/>
            <a:ext cx="5047446" cy="5904460"/>
          </a:xfrm>
          <a:prstGeom prst="rect">
            <a:avLst/>
          </a:prstGeom>
          <a:effectLst/>
        </p:spPr>
        <p:txBody>
          <a:bodyPr>
            <a:normAutofit/>
          </a:bodyPr>
          <a:lstStyle>
            <a:lvl1pPr marL="0" indent="0">
              <a:buNone/>
              <a:defRPr sz="2800">
                <a:ln>
                  <a:noFill/>
                </a:ln>
                <a:solidFill>
                  <a:schemeClr val="bg1">
                    <a:lumMod val="85000"/>
                  </a:schemeClr>
                </a:solidFill>
              </a:defRPr>
            </a:lvl1pPr>
          </a:lstStyle>
          <a:p>
            <a:endParaRPr lang="en-US" dirty="0"/>
          </a:p>
        </p:txBody>
      </p:sp>
      <p:sp>
        <p:nvSpPr>
          <p:cNvPr id="8" name="Picture Placeholder 13"/>
          <p:cNvSpPr>
            <a:spLocks noGrp="1"/>
          </p:cNvSpPr>
          <p:nvPr>
            <p:ph type="pic" sz="quarter" idx="22"/>
          </p:nvPr>
        </p:nvSpPr>
        <p:spPr>
          <a:xfrm>
            <a:off x="15115391" y="3058020"/>
            <a:ext cx="5047446" cy="5904460"/>
          </a:xfrm>
          <a:prstGeom prst="rect">
            <a:avLst/>
          </a:prstGeo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292392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ภาพนิ่งชื่อเรื่อง">
    <p:spTree>
      <p:nvGrpSpPr>
        <p:cNvPr id="1" name=""/>
        <p:cNvGrpSpPr/>
        <p:nvPr/>
      </p:nvGrpSpPr>
      <p:grpSpPr>
        <a:xfrm>
          <a:off x="0" y="0"/>
          <a:ext cx="0" cy="0"/>
          <a:chOff x="0" y="0"/>
          <a:chExt cx="0" cy="0"/>
        </a:xfrm>
      </p:grpSpPr>
      <p:sp>
        <p:nvSpPr>
          <p:cNvPr id="232" name="Picture Placeholder 4">
            <a:extLst>
              <a:ext uri="{FF2B5EF4-FFF2-40B4-BE49-F238E27FC236}">
                <a16:creationId xmlns:a16="http://schemas.microsoft.com/office/drawing/2014/main" id="{77B906C2-F351-4E42-8C88-E123F65C7E5D}"/>
              </a:ext>
            </a:extLst>
          </p:cNvPr>
          <p:cNvSpPr>
            <a:spLocks noGrp="1"/>
          </p:cNvSpPr>
          <p:nvPr>
            <p:ph type="pic" sz="quarter" idx="10"/>
          </p:nvPr>
        </p:nvSpPr>
        <p:spPr>
          <a:xfrm>
            <a:off x="226825" y="1537011"/>
            <a:ext cx="5610412" cy="8459747"/>
          </a:xfrm>
          <a:prstGeom prst="rect">
            <a:avLst/>
          </a:prstGeom>
        </p:spPr>
        <p:txBody>
          <a:bodyPr/>
          <a:lstStyle>
            <a:lvl1pPr>
              <a:defRPr sz="1600"/>
            </a:lvl1pPr>
          </a:lstStyle>
          <a:p>
            <a:pPr lvl="0"/>
            <a:endParaRPr lang="en-US" noProof="0"/>
          </a:p>
        </p:txBody>
      </p:sp>
      <p:sp>
        <p:nvSpPr>
          <p:cNvPr id="233" name="Picture Placeholder 4">
            <a:extLst>
              <a:ext uri="{FF2B5EF4-FFF2-40B4-BE49-F238E27FC236}">
                <a16:creationId xmlns:a16="http://schemas.microsoft.com/office/drawing/2014/main" id="{01277A44-0C1C-41ED-BE07-A0EE340BF14C}"/>
              </a:ext>
            </a:extLst>
          </p:cNvPr>
          <p:cNvSpPr>
            <a:spLocks noGrp="1"/>
          </p:cNvSpPr>
          <p:nvPr>
            <p:ph type="pic" sz="quarter" idx="11"/>
          </p:nvPr>
        </p:nvSpPr>
        <p:spPr>
          <a:xfrm>
            <a:off x="14668118" y="5798479"/>
            <a:ext cx="4351719" cy="4122079"/>
          </a:xfrm>
          <a:prstGeom prst="rect">
            <a:avLst/>
          </a:prstGeom>
        </p:spPr>
        <p:txBody>
          <a:bodyPr/>
          <a:lstStyle>
            <a:lvl1pPr>
              <a:defRPr sz="1600"/>
            </a:lvl1pPr>
          </a:lstStyle>
          <a:p>
            <a:pPr lvl="0"/>
            <a:endParaRPr lang="en-US" noProof="0"/>
          </a:p>
        </p:txBody>
      </p:sp>
      <p:sp>
        <p:nvSpPr>
          <p:cNvPr id="234" name="Picture Placeholder 4">
            <a:extLst>
              <a:ext uri="{FF2B5EF4-FFF2-40B4-BE49-F238E27FC236}">
                <a16:creationId xmlns:a16="http://schemas.microsoft.com/office/drawing/2014/main" id="{4BC6CDCF-2C9F-46A7-BBC6-09637014ED5A}"/>
              </a:ext>
            </a:extLst>
          </p:cNvPr>
          <p:cNvSpPr>
            <a:spLocks noGrp="1"/>
          </p:cNvSpPr>
          <p:nvPr>
            <p:ph type="pic" sz="quarter" idx="13"/>
          </p:nvPr>
        </p:nvSpPr>
        <p:spPr>
          <a:xfrm>
            <a:off x="5989637" y="5798479"/>
            <a:ext cx="8442249" cy="4122079"/>
          </a:xfrm>
          <a:prstGeom prst="rect">
            <a:avLst/>
          </a:prstGeom>
        </p:spPr>
        <p:txBody>
          <a:bodyPr/>
          <a:lstStyle>
            <a:lvl1pPr>
              <a:defRPr sz="1600"/>
            </a:lvl1pPr>
          </a:lstStyle>
          <a:p>
            <a:pPr lvl="0"/>
            <a:endParaRPr lang="en-US" noProof="0"/>
          </a:p>
        </p:txBody>
      </p:sp>
      <p:sp>
        <p:nvSpPr>
          <p:cNvPr id="235" name="Picture Placeholder 4">
            <a:extLst>
              <a:ext uri="{FF2B5EF4-FFF2-40B4-BE49-F238E27FC236}">
                <a16:creationId xmlns:a16="http://schemas.microsoft.com/office/drawing/2014/main" id="{66031416-9B78-47A9-A2DD-F8A416213A63}"/>
              </a:ext>
            </a:extLst>
          </p:cNvPr>
          <p:cNvSpPr>
            <a:spLocks noGrp="1"/>
          </p:cNvSpPr>
          <p:nvPr>
            <p:ph type="pic" sz="quarter" idx="12"/>
          </p:nvPr>
        </p:nvSpPr>
        <p:spPr>
          <a:xfrm>
            <a:off x="5989637" y="1524000"/>
            <a:ext cx="4351719" cy="4122079"/>
          </a:xfrm>
          <a:prstGeom prst="rect">
            <a:avLst/>
          </a:prstGeom>
        </p:spPr>
        <p:txBody>
          <a:bodyPr/>
          <a:lstStyle>
            <a:lvl1pPr>
              <a:defRPr sz="1600"/>
            </a:lvl1pPr>
          </a:lstStyle>
          <a:p>
            <a:pPr lvl="0"/>
            <a:endParaRPr lang="en-US" noProof="0" dirty="0"/>
          </a:p>
        </p:txBody>
      </p:sp>
      <p:sp>
        <p:nvSpPr>
          <p:cNvPr id="236" name="Picture Placeholder 4">
            <a:extLst>
              <a:ext uri="{FF2B5EF4-FFF2-40B4-BE49-F238E27FC236}">
                <a16:creationId xmlns:a16="http://schemas.microsoft.com/office/drawing/2014/main" id="{748E0011-35A9-403D-8AE5-040F9AD26904}"/>
              </a:ext>
            </a:extLst>
          </p:cNvPr>
          <p:cNvSpPr>
            <a:spLocks noGrp="1"/>
          </p:cNvSpPr>
          <p:nvPr>
            <p:ph type="pic" sz="quarter" idx="14"/>
          </p:nvPr>
        </p:nvSpPr>
        <p:spPr>
          <a:xfrm>
            <a:off x="10577588" y="1531279"/>
            <a:ext cx="8442249" cy="4122079"/>
          </a:xfrm>
          <a:prstGeom prst="rect">
            <a:avLst/>
          </a:prstGeom>
        </p:spPr>
        <p:txBody>
          <a:bodyPr/>
          <a:lstStyle>
            <a:lvl1pPr>
              <a:defRPr sz="1600"/>
            </a:lvl1pPr>
          </a:lstStyle>
          <a:p>
            <a:pPr lvl="0"/>
            <a:endParaRPr lang="en-US" noProof="0"/>
          </a:p>
        </p:txBody>
      </p:sp>
    </p:spTree>
    <p:extLst>
      <p:ext uri="{BB962C8B-B14F-4D97-AF65-F5344CB8AC3E}">
        <p14:creationId xmlns:p14="http://schemas.microsoft.com/office/powerpoint/2010/main" val="180998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ภาพนิ่งชื่อเรื่อง">
    <p:spTree>
      <p:nvGrpSpPr>
        <p:cNvPr id="1" name=""/>
        <p:cNvGrpSpPr/>
        <p:nvPr/>
      </p:nvGrpSpPr>
      <p:grpSpPr>
        <a:xfrm>
          <a:off x="0" y="0"/>
          <a:ext cx="0" cy="0"/>
          <a:chOff x="0" y="0"/>
          <a:chExt cx="0" cy="0"/>
        </a:xfrm>
      </p:grpSpPr>
      <p:sp>
        <p:nvSpPr>
          <p:cNvPr id="404" name="Picture Placeholder 13"/>
          <p:cNvSpPr>
            <a:spLocks noGrp="1"/>
          </p:cNvSpPr>
          <p:nvPr>
            <p:ph type="pic" sz="quarter" idx="24"/>
          </p:nvPr>
        </p:nvSpPr>
        <p:spPr>
          <a:xfrm>
            <a:off x="9634652" y="9691959"/>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05" name="Picture Placeholder 13"/>
          <p:cNvSpPr>
            <a:spLocks noGrp="1"/>
          </p:cNvSpPr>
          <p:nvPr>
            <p:ph type="pic" sz="quarter" idx="25"/>
          </p:nvPr>
        </p:nvSpPr>
        <p:spPr>
          <a:xfrm>
            <a:off x="0" y="9691959"/>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06" name="Picture Placeholder 13"/>
          <p:cNvSpPr>
            <a:spLocks noGrp="1"/>
          </p:cNvSpPr>
          <p:nvPr>
            <p:ph type="pic" sz="quarter" idx="26"/>
          </p:nvPr>
        </p:nvSpPr>
        <p:spPr>
          <a:xfrm>
            <a:off x="4817326" y="9691959"/>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07" name="Picture Placeholder 13"/>
          <p:cNvSpPr>
            <a:spLocks noGrp="1"/>
          </p:cNvSpPr>
          <p:nvPr>
            <p:ph type="pic" sz="quarter" idx="27"/>
          </p:nvPr>
        </p:nvSpPr>
        <p:spPr>
          <a:xfrm>
            <a:off x="0" y="0"/>
            <a:ext cx="14451978" cy="969195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75505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ภาพนิ่งชื่อเรื่อง">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1552237" y="2909491"/>
            <a:ext cx="4726685" cy="836810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3"/>
          </p:nvPr>
        </p:nvSpPr>
        <p:spPr>
          <a:xfrm>
            <a:off x="17419637" y="2909491"/>
            <a:ext cx="4726685" cy="836810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7072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ภาพนิ่งชื่อเรื่อง">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722437" y="2694030"/>
            <a:ext cx="6240175" cy="839964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3"/>
          </p:nvPr>
        </p:nvSpPr>
        <p:spPr>
          <a:xfrm>
            <a:off x="6968103" y="1676400"/>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31793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ภาพนิ่งชื่อเรื่อง">
    <p:spTree>
      <p:nvGrpSpPr>
        <p:cNvPr id="1" name=""/>
        <p:cNvGrpSpPr/>
        <p:nvPr/>
      </p:nvGrpSpPr>
      <p:grpSpPr>
        <a:xfrm>
          <a:off x="0" y="0"/>
          <a:ext cx="0" cy="0"/>
          <a:chOff x="0" y="0"/>
          <a:chExt cx="0" cy="0"/>
        </a:xfrm>
      </p:grpSpPr>
      <p:sp>
        <p:nvSpPr>
          <p:cNvPr id="2" name="Picture Placeholder 12"/>
          <p:cNvSpPr>
            <a:spLocks noGrp="1" noChangeAspect="1"/>
          </p:cNvSpPr>
          <p:nvPr>
            <p:ph type="pic" sz="quarter" idx="11"/>
          </p:nvPr>
        </p:nvSpPr>
        <p:spPr>
          <a:xfrm>
            <a:off x="15286037" y="1066800"/>
            <a:ext cx="6413400" cy="5602124"/>
          </a:xfrm>
          <a:custGeom>
            <a:avLst/>
            <a:gdLst>
              <a:gd name="connsiteX0" fmla="*/ 0 w 4790208"/>
              <a:gd name="connsiteY0" fmla="*/ 0 h 4791456"/>
              <a:gd name="connsiteX1" fmla="*/ 4790208 w 4790208"/>
              <a:gd name="connsiteY1" fmla="*/ 0 h 4791456"/>
              <a:gd name="connsiteX2" fmla="*/ 4790208 w 4790208"/>
              <a:gd name="connsiteY2" fmla="*/ 4791456 h 4791456"/>
              <a:gd name="connsiteX3" fmla="*/ 0 w 4790208"/>
              <a:gd name="connsiteY3" fmla="*/ 4791456 h 4791456"/>
              <a:gd name="connsiteX4" fmla="*/ 0 w 4790208"/>
              <a:gd name="connsiteY4" fmla="*/ 0 h 4791456"/>
              <a:gd name="connsiteX0" fmla="*/ 15183 w 4805391"/>
              <a:gd name="connsiteY0" fmla="*/ 0 h 4791456"/>
              <a:gd name="connsiteX1" fmla="*/ 4805391 w 4805391"/>
              <a:gd name="connsiteY1" fmla="*/ 0 h 4791456"/>
              <a:gd name="connsiteX2" fmla="*/ 4805391 w 4805391"/>
              <a:gd name="connsiteY2" fmla="*/ 4791456 h 4791456"/>
              <a:gd name="connsiteX3" fmla="*/ 15183 w 4805391"/>
              <a:gd name="connsiteY3" fmla="*/ 4791456 h 4791456"/>
              <a:gd name="connsiteX4" fmla="*/ 0 w 4805391"/>
              <a:gd name="connsiteY4" fmla="*/ 2304886 h 4791456"/>
              <a:gd name="connsiteX5" fmla="*/ 15183 w 4805391"/>
              <a:gd name="connsiteY5" fmla="*/ 0 h 4791456"/>
              <a:gd name="connsiteX0" fmla="*/ 15183 w 4805391"/>
              <a:gd name="connsiteY0" fmla="*/ 0 h 4791456"/>
              <a:gd name="connsiteX1" fmla="*/ 4805391 w 4805391"/>
              <a:gd name="connsiteY1" fmla="*/ 0 h 4791456"/>
              <a:gd name="connsiteX2" fmla="*/ 4761187 w 4805391"/>
              <a:gd name="connsiteY2" fmla="*/ 2336417 h 4791456"/>
              <a:gd name="connsiteX3" fmla="*/ 4805391 w 4805391"/>
              <a:gd name="connsiteY3" fmla="*/ 4791456 h 4791456"/>
              <a:gd name="connsiteX4" fmla="*/ 15183 w 4805391"/>
              <a:gd name="connsiteY4" fmla="*/ 4791456 h 4791456"/>
              <a:gd name="connsiteX5" fmla="*/ 0 w 4805391"/>
              <a:gd name="connsiteY5" fmla="*/ 2304886 h 4791456"/>
              <a:gd name="connsiteX6" fmla="*/ 15183 w 4805391"/>
              <a:gd name="connsiteY6" fmla="*/ 0 h 4791456"/>
              <a:gd name="connsiteX0" fmla="*/ 15183 w 5801711"/>
              <a:gd name="connsiteY0" fmla="*/ 0 h 4791456"/>
              <a:gd name="connsiteX1" fmla="*/ 4805391 w 5801711"/>
              <a:gd name="connsiteY1" fmla="*/ 0 h 4791456"/>
              <a:gd name="connsiteX2" fmla="*/ 5801711 w 5801711"/>
              <a:gd name="connsiteY2" fmla="*/ 2367948 h 4791456"/>
              <a:gd name="connsiteX3" fmla="*/ 4805391 w 5801711"/>
              <a:gd name="connsiteY3" fmla="*/ 4791456 h 4791456"/>
              <a:gd name="connsiteX4" fmla="*/ 15183 w 5801711"/>
              <a:gd name="connsiteY4" fmla="*/ 4791456 h 4791456"/>
              <a:gd name="connsiteX5" fmla="*/ 0 w 5801711"/>
              <a:gd name="connsiteY5" fmla="*/ 2304886 h 4791456"/>
              <a:gd name="connsiteX6" fmla="*/ 15183 w 5801711"/>
              <a:gd name="connsiteY6" fmla="*/ 0 h 4791456"/>
              <a:gd name="connsiteX0" fmla="*/ 898052 w 6684580"/>
              <a:gd name="connsiteY0" fmla="*/ 0 h 4791456"/>
              <a:gd name="connsiteX1" fmla="*/ 5688260 w 6684580"/>
              <a:gd name="connsiteY1" fmla="*/ 0 h 4791456"/>
              <a:gd name="connsiteX2" fmla="*/ 6684580 w 6684580"/>
              <a:gd name="connsiteY2" fmla="*/ 2367948 h 4791456"/>
              <a:gd name="connsiteX3" fmla="*/ 5688260 w 6684580"/>
              <a:gd name="connsiteY3" fmla="*/ 4791456 h 4791456"/>
              <a:gd name="connsiteX4" fmla="*/ 898052 w 6684580"/>
              <a:gd name="connsiteY4" fmla="*/ 4791456 h 4791456"/>
              <a:gd name="connsiteX5" fmla="*/ 0 w 6684580"/>
              <a:gd name="connsiteY5" fmla="*/ 2304886 h 4791456"/>
              <a:gd name="connsiteX6" fmla="*/ 898052 w 6684580"/>
              <a:gd name="connsiteY6" fmla="*/ 0 h 4791456"/>
              <a:gd name="connsiteX0" fmla="*/ 1553166 w 7339694"/>
              <a:gd name="connsiteY0" fmla="*/ 0 h 4791456"/>
              <a:gd name="connsiteX1" fmla="*/ 6343374 w 7339694"/>
              <a:gd name="connsiteY1" fmla="*/ 0 h 4791456"/>
              <a:gd name="connsiteX2" fmla="*/ 7339694 w 7339694"/>
              <a:gd name="connsiteY2" fmla="*/ 2367948 h 4791456"/>
              <a:gd name="connsiteX3" fmla="*/ 6343374 w 7339694"/>
              <a:gd name="connsiteY3" fmla="*/ 4791456 h 4791456"/>
              <a:gd name="connsiteX4" fmla="*/ 1553166 w 7339694"/>
              <a:gd name="connsiteY4" fmla="*/ 4791456 h 4791456"/>
              <a:gd name="connsiteX5" fmla="*/ 0 w 7339694"/>
              <a:gd name="connsiteY5" fmla="*/ 2354410 h 4791456"/>
              <a:gd name="connsiteX6" fmla="*/ 1553166 w 7339694"/>
              <a:gd name="connsiteY6" fmla="*/ 0 h 4791456"/>
              <a:gd name="connsiteX0" fmla="*/ 1553166 w 8103993"/>
              <a:gd name="connsiteY0" fmla="*/ 0 h 4791456"/>
              <a:gd name="connsiteX1" fmla="*/ 6343374 w 8103993"/>
              <a:gd name="connsiteY1" fmla="*/ 0 h 4791456"/>
              <a:gd name="connsiteX2" fmla="*/ 8103993 w 8103993"/>
              <a:gd name="connsiteY2" fmla="*/ 2442234 h 4791456"/>
              <a:gd name="connsiteX3" fmla="*/ 6343374 w 8103993"/>
              <a:gd name="connsiteY3" fmla="*/ 4791456 h 4791456"/>
              <a:gd name="connsiteX4" fmla="*/ 1553166 w 8103993"/>
              <a:gd name="connsiteY4" fmla="*/ 4791456 h 4791456"/>
              <a:gd name="connsiteX5" fmla="*/ 0 w 8103993"/>
              <a:gd name="connsiteY5" fmla="*/ 2354410 h 4791456"/>
              <a:gd name="connsiteX6" fmla="*/ 1553166 w 8103993"/>
              <a:gd name="connsiteY6" fmla="*/ 0 h 4791456"/>
              <a:gd name="connsiteX0" fmla="*/ 1553166 w 8103993"/>
              <a:gd name="connsiteY0" fmla="*/ 0 h 4791456"/>
              <a:gd name="connsiteX1" fmla="*/ 6343374 w 8103993"/>
              <a:gd name="connsiteY1" fmla="*/ 0 h 4791456"/>
              <a:gd name="connsiteX2" fmla="*/ 8103993 w 8103993"/>
              <a:gd name="connsiteY2" fmla="*/ 2442234 h 4791456"/>
              <a:gd name="connsiteX3" fmla="*/ 6343374 w 8103993"/>
              <a:gd name="connsiteY3" fmla="*/ 4791456 h 4791456"/>
              <a:gd name="connsiteX4" fmla="*/ 1698748 w 8103993"/>
              <a:gd name="connsiteY4" fmla="*/ 4766694 h 4791456"/>
              <a:gd name="connsiteX5" fmla="*/ 0 w 8103993"/>
              <a:gd name="connsiteY5" fmla="*/ 2354410 h 4791456"/>
              <a:gd name="connsiteX6" fmla="*/ 1553166 w 8103993"/>
              <a:gd name="connsiteY6" fmla="*/ 0 h 4791456"/>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 name="connsiteX0" fmla="*/ 1917119 w 8103993"/>
              <a:gd name="connsiteY0" fmla="*/ 222858 h 4791456"/>
              <a:gd name="connsiteX1" fmla="*/ 6343374 w 8103993"/>
              <a:gd name="connsiteY1" fmla="*/ 0 h 4791456"/>
              <a:gd name="connsiteX2" fmla="*/ 8103993 w 8103993"/>
              <a:gd name="connsiteY2" fmla="*/ 2442234 h 4791456"/>
              <a:gd name="connsiteX3" fmla="*/ 6343374 w 8103993"/>
              <a:gd name="connsiteY3" fmla="*/ 4791456 h 4791456"/>
              <a:gd name="connsiteX4" fmla="*/ 1698748 w 8103993"/>
              <a:gd name="connsiteY4" fmla="*/ 4766694 h 4791456"/>
              <a:gd name="connsiteX5" fmla="*/ 0 w 8103993"/>
              <a:gd name="connsiteY5" fmla="*/ 2354410 h 4791456"/>
              <a:gd name="connsiteX6" fmla="*/ 1917119 w 8103993"/>
              <a:gd name="connsiteY6" fmla="*/ 222858 h 4791456"/>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3993" h="4816218">
                <a:moveTo>
                  <a:pt x="1771538" y="0"/>
                </a:moveTo>
                <a:lnTo>
                  <a:pt x="6343374" y="24762"/>
                </a:lnTo>
                <a:lnTo>
                  <a:pt x="8103993" y="2466996"/>
                </a:lnTo>
                <a:lnTo>
                  <a:pt x="6343374" y="4816218"/>
                </a:lnTo>
                <a:lnTo>
                  <a:pt x="1698748" y="4791456"/>
                </a:lnTo>
                <a:lnTo>
                  <a:pt x="0" y="2379172"/>
                </a:lnTo>
                <a:lnTo>
                  <a:pt x="1771538" y="0"/>
                </a:lnTo>
                <a:close/>
              </a:path>
            </a:pathLst>
          </a:custGeom>
        </p:spPr>
        <p:txBody>
          <a:bodyPr>
            <a:normAutofit/>
          </a:bodyPr>
          <a:lstStyle>
            <a:lvl1pPr>
              <a:defRPr sz="2800"/>
            </a:lvl1pPr>
          </a:lstStyle>
          <a:p>
            <a:endParaRPr lang="en-US" dirty="0"/>
          </a:p>
        </p:txBody>
      </p:sp>
      <p:sp>
        <p:nvSpPr>
          <p:cNvPr id="3" name="Picture Placeholder 12"/>
          <p:cNvSpPr>
            <a:spLocks noGrp="1" noChangeAspect="1"/>
          </p:cNvSpPr>
          <p:nvPr>
            <p:ph type="pic" sz="quarter" idx="12"/>
          </p:nvPr>
        </p:nvSpPr>
        <p:spPr>
          <a:xfrm>
            <a:off x="10028237" y="3810000"/>
            <a:ext cx="6413400" cy="5602124"/>
          </a:xfrm>
          <a:custGeom>
            <a:avLst/>
            <a:gdLst>
              <a:gd name="connsiteX0" fmla="*/ 0 w 4790208"/>
              <a:gd name="connsiteY0" fmla="*/ 0 h 4791456"/>
              <a:gd name="connsiteX1" fmla="*/ 4790208 w 4790208"/>
              <a:gd name="connsiteY1" fmla="*/ 0 h 4791456"/>
              <a:gd name="connsiteX2" fmla="*/ 4790208 w 4790208"/>
              <a:gd name="connsiteY2" fmla="*/ 4791456 h 4791456"/>
              <a:gd name="connsiteX3" fmla="*/ 0 w 4790208"/>
              <a:gd name="connsiteY3" fmla="*/ 4791456 h 4791456"/>
              <a:gd name="connsiteX4" fmla="*/ 0 w 4790208"/>
              <a:gd name="connsiteY4" fmla="*/ 0 h 4791456"/>
              <a:gd name="connsiteX0" fmla="*/ 15183 w 4805391"/>
              <a:gd name="connsiteY0" fmla="*/ 0 h 4791456"/>
              <a:gd name="connsiteX1" fmla="*/ 4805391 w 4805391"/>
              <a:gd name="connsiteY1" fmla="*/ 0 h 4791456"/>
              <a:gd name="connsiteX2" fmla="*/ 4805391 w 4805391"/>
              <a:gd name="connsiteY2" fmla="*/ 4791456 h 4791456"/>
              <a:gd name="connsiteX3" fmla="*/ 15183 w 4805391"/>
              <a:gd name="connsiteY3" fmla="*/ 4791456 h 4791456"/>
              <a:gd name="connsiteX4" fmla="*/ 0 w 4805391"/>
              <a:gd name="connsiteY4" fmla="*/ 2304886 h 4791456"/>
              <a:gd name="connsiteX5" fmla="*/ 15183 w 4805391"/>
              <a:gd name="connsiteY5" fmla="*/ 0 h 4791456"/>
              <a:gd name="connsiteX0" fmla="*/ 15183 w 4805391"/>
              <a:gd name="connsiteY0" fmla="*/ 0 h 4791456"/>
              <a:gd name="connsiteX1" fmla="*/ 4805391 w 4805391"/>
              <a:gd name="connsiteY1" fmla="*/ 0 h 4791456"/>
              <a:gd name="connsiteX2" fmla="*/ 4761187 w 4805391"/>
              <a:gd name="connsiteY2" fmla="*/ 2336417 h 4791456"/>
              <a:gd name="connsiteX3" fmla="*/ 4805391 w 4805391"/>
              <a:gd name="connsiteY3" fmla="*/ 4791456 h 4791456"/>
              <a:gd name="connsiteX4" fmla="*/ 15183 w 4805391"/>
              <a:gd name="connsiteY4" fmla="*/ 4791456 h 4791456"/>
              <a:gd name="connsiteX5" fmla="*/ 0 w 4805391"/>
              <a:gd name="connsiteY5" fmla="*/ 2304886 h 4791456"/>
              <a:gd name="connsiteX6" fmla="*/ 15183 w 4805391"/>
              <a:gd name="connsiteY6" fmla="*/ 0 h 4791456"/>
              <a:gd name="connsiteX0" fmla="*/ 15183 w 5801711"/>
              <a:gd name="connsiteY0" fmla="*/ 0 h 4791456"/>
              <a:gd name="connsiteX1" fmla="*/ 4805391 w 5801711"/>
              <a:gd name="connsiteY1" fmla="*/ 0 h 4791456"/>
              <a:gd name="connsiteX2" fmla="*/ 5801711 w 5801711"/>
              <a:gd name="connsiteY2" fmla="*/ 2367948 h 4791456"/>
              <a:gd name="connsiteX3" fmla="*/ 4805391 w 5801711"/>
              <a:gd name="connsiteY3" fmla="*/ 4791456 h 4791456"/>
              <a:gd name="connsiteX4" fmla="*/ 15183 w 5801711"/>
              <a:gd name="connsiteY4" fmla="*/ 4791456 h 4791456"/>
              <a:gd name="connsiteX5" fmla="*/ 0 w 5801711"/>
              <a:gd name="connsiteY5" fmla="*/ 2304886 h 4791456"/>
              <a:gd name="connsiteX6" fmla="*/ 15183 w 5801711"/>
              <a:gd name="connsiteY6" fmla="*/ 0 h 4791456"/>
              <a:gd name="connsiteX0" fmla="*/ 898052 w 6684580"/>
              <a:gd name="connsiteY0" fmla="*/ 0 h 4791456"/>
              <a:gd name="connsiteX1" fmla="*/ 5688260 w 6684580"/>
              <a:gd name="connsiteY1" fmla="*/ 0 h 4791456"/>
              <a:gd name="connsiteX2" fmla="*/ 6684580 w 6684580"/>
              <a:gd name="connsiteY2" fmla="*/ 2367948 h 4791456"/>
              <a:gd name="connsiteX3" fmla="*/ 5688260 w 6684580"/>
              <a:gd name="connsiteY3" fmla="*/ 4791456 h 4791456"/>
              <a:gd name="connsiteX4" fmla="*/ 898052 w 6684580"/>
              <a:gd name="connsiteY4" fmla="*/ 4791456 h 4791456"/>
              <a:gd name="connsiteX5" fmla="*/ 0 w 6684580"/>
              <a:gd name="connsiteY5" fmla="*/ 2304886 h 4791456"/>
              <a:gd name="connsiteX6" fmla="*/ 898052 w 6684580"/>
              <a:gd name="connsiteY6" fmla="*/ 0 h 4791456"/>
              <a:gd name="connsiteX0" fmla="*/ 1553166 w 7339694"/>
              <a:gd name="connsiteY0" fmla="*/ 0 h 4791456"/>
              <a:gd name="connsiteX1" fmla="*/ 6343374 w 7339694"/>
              <a:gd name="connsiteY1" fmla="*/ 0 h 4791456"/>
              <a:gd name="connsiteX2" fmla="*/ 7339694 w 7339694"/>
              <a:gd name="connsiteY2" fmla="*/ 2367948 h 4791456"/>
              <a:gd name="connsiteX3" fmla="*/ 6343374 w 7339694"/>
              <a:gd name="connsiteY3" fmla="*/ 4791456 h 4791456"/>
              <a:gd name="connsiteX4" fmla="*/ 1553166 w 7339694"/>
              <a:gd name="connsiteY4" fmla="*/ 4791456 h 4791456"/>
              <a:gd name="connsiteX5" fmla="*/ 0 w 7339694"/>
              <a:gd name="connsiteY5" fmla="*/ 2354410 h 4791456"/>
              <a:gd name="connsiteX6" fmla="*/ 1553166 w 7339694"/>
              <a:gd name="connsiteY6" fmla="*/ 0 h 4791456"/>
              <a:gd name="connsiteX0" fmla="*/ 1553166 w 8103993"/>
              <a:gd name="connsiteY0" fmla="*/ 0 h 4791456"/>
              <a:gd name="connsiteX1" fmla="*/ 6343374 w 8103993"/>
              <a:gd name="connsiteY1" fmla="*/ 0 h 4791456"/>
              <a:gd name="connsiteX2" fmla="*/ 8103993 w 8103993"/>
              <a:gd name="connsiteY2" fmla="*/ 2442234 h 4791456"/>
              <a:gd name="connsiteX3" fmla="*/ 6343374 w 8103993"/>
              <a:gd name="connsiteY3" fmla="*/ 4791456 h 4791456"/>
              <a:gd name="connsiteX4" fmla="*/ 1553166 w 8103993"/>
              <a:gd name="connsiteY4" fmla="*/ 4791456 h 4791456"/>
              <a:gd name="connsiteX5" fmla="*/ 0 w 8103993"/>
              <a:gd name="connsiteY5" fmla="*/ 2354410 h 4791456"/>
              <a:gd name="connsiteX6" fmla="*/ 1553166 w 8103993"/>
              <a:gd name="connsiteY6" fmla="*/ 0 h 4791456"/>
              <a:gd name="connsiteX0" fmla="*/ 1553166 w 8103993"/>
              <a:gd name="connsiteY0" fmla="*/ 0 h 4791456"/>
              <a:gd name="connsiteX1" fmla="*/ 6343374 w 8103993"/>
              <a:gd name="connsiteY1" fmla="*/ 0 h 4791456"/>
              <a:gd name="connsiteX2" fmla="*/ 8103993 w 8103993"/>
              <a:gd name="connsiteY2" fmla="*/ 2442234 h 4791456"/>
              <a:gd name="connsiteX3" fmla="*/ 6343374 w 8103993"/>
              <a:gd name="connsiteY3" fmla="*/ 4791456 h 4791456"/>
              <a:gd name="connsiteX4" fmla="*/ 1698748 w 8103993"/>
              <a:gd name="connsiteY4" fmla="*/ 4766694 h 4791456"/>
              <a:gd name="connsiteX5" fmla="*/ 0 w 8103993"/>
              <a:gd name="connsiteY5" fmla="*/ 2354410 h 4791456"/>
              <a:gd name="connsiteX6" fmla="*/ 1553166 w 8103993"/>
              <a:gd name="connsiteY6" fmla="*/ 0 h 4791456"/>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 name="connsiteX0" fmla="*/ 1917119 w 8103993"/>
              <a:gd name="connsiteY0" fmla="*/ 222858 h 4791456"/>
              <a:gd name="connsiteX1" fmla="*/ 6343374 w 8103993"/>
              <a:gd name="connsiteY1" fmla="*/ 0 h 4791456"/>
              <a:gd name="connsiteX2" fmla="*/ 8103993 w 8103993"/>
              <a:gd name="connsiteY2" fmla="*/ 2442234 h 4791456"/>
              <a:gd name="connsiteX3" fmla="*/ 6343374 w 8103993"/>
              <a:gd name="connsiteY3" fmla="*/ 4791456 h 4791456"/>
              <a:gd name="connsiteX4" fmla="*/ 1698748 w 8103993"/>
              <a:gd name="connsiteY4" fmla="*/ 4766694 h 4791456"/>
              <a:gd name="connsiteX5" fmla="*/ 0 w 8103993"/>
              <a:gd name="connsiteY5" fmla="*/ 2354410 h 4791456"/>
              <a:gd name="connsiteX6" fmla="*/ 1917119 w 8103993"/>
              <a:gd name="connsiteY6" fmla="*/ 222858 h 4791456"/>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3993" h="4816218">
                <a:moveTo>
                  <a:pt x="1771538" y="0"/>
                </a:moveTo>
                <a:lnTo>
                  <a:pt x="6343374" y="24762"/>
                </a:lnTo>
                <a:lnTo>
                  <a:pt x="8103993" y="2466996"/>
                </a:lnTo>
                <a:lnTo>
                  <a:pt x="6343374" y="4816218"/>
                </a:lnTo>
                <a:lnTo>
                  <a:pt x="1698748" y="4791456"/>
                </a:lnTo>
                <a:lnTo>
                  <a:pt x="0" y="2379172"/>
                </a:lnTo>
                <a:lnTo>
                  <a:pt x="1771538" y="0"/>
                </a:lnTo>
                <a:close/>
              </a:path>
            </a:pathLst>
          </a:custGeom>
        </p:spPr>
        <p:txBody>
          <a:bodyPr>
            <a:normAutofit/>
          </a:bodyPr>
          <a:lstStyle>
            <a:lvl1pPr>
              <a:defRPr sz="2800"/>
            </a:lvl1pPr>
          </a:lstStyle>
          <a:p>
            <a:endParaRPr lang="en-US" dirty="0"/>
          </a:p>
        </p:txBody>
      </p:sp>
      <p:sp>
        <p:nvSpPr>
          <p:cNvPr id="4" name="Picture Placeholder 12"/>
          <p:cNvSpPr>
            <a:spLocks noGrp="1" noChangeAspect="1"/>
          </p:cNvSpPr>
          <p:nvPr>
            <p:ph type="pic" sz="quarter" idx="14"/>
          </p:nvPr>
        </p:nvSpPr>
        <p:spPr>
          <a:xfrm>
            <a:off x="15209837" y="6818476"/>
            <a:ext cx="6413400" cy="5602124"/>
          </a:xfrm>
          <a:custGeom>
            <a:avLst/>
            <a:gdLst>
              <a:gd name="connsiteX0" fmla="*/ 0 w 4790208"/>
              <a:gd name="connsiteY0" fmla="*/ 0 h 4791456"/>
              <a:gd name="connsiteX1" fmla="*/ 4790208 w 4790208"/>
              <a:gd name="connsiteY1" fmla="*/ 0 h 4791456"/>
              <a:gd name="connsiteX2" fmla="*/ 4790208 w 4790208"/>
              <a:gd name="connsiteY2" fmla="*/ 4791456 h 4791456"/>
              <a:gd name="connsiteX3" fmla="*/ 0 w 4790208"/>
              <a:gd name="connsiteY3" fmla="*/ 4791456 h 4791456"/>
              <a:gd name="connsiteX4" fmla="*/ 0 w 4790208"/>
              <a:gd name="connsiteY4" fmla="*/ 0 h 4791456"/>
              <a:gd name="connsiteX0" fmla="*/ 15183 w 4805391"/>
              <a:gd name="connsiteY0" fmla="*/ 0 h 4791456"/>
              <a:gd name="connsiteX1" fmla="*/ 4805391 w 4805391"/>
              <a:gd name="connsiteY1" fmla="*/ 0 h 4791456"/>
              <a:gd name="connsiteX2" fmla="*/ 4805391 w 4805391"/>
              <a:gd name="connsiteY2" fmla="*/ 4791456 h 4791456"/>
              <a:gd name="connsiteX3" fmla="*/ 15183 w 4805391"/>
              <a:gd name="connsiteY3" fmla="*/ 4791456 h 4791456"/>
              <a:gd name="connsiteX4" fmla="*/ 0 w 4805391"/>
              <a:gd name="connsiteY4" fmla="*/ 2304886 h 4791456"/>
              <a:gd name="connsiteX5" fmla="*/ 15183 w 4805391"/>
              <a:gd name="connsiteY5" fmla="*/ 0 h 4791456"/>
              <a:gd name="connsiteX0" fmla="*/ 15183 w 4805391"/>
              <a:gd name="connsiteY0" fmla="*/ 0 h 4791456"/>
              <a:gd name="connsiteX1" fmla="*/ 4805391 w 4805391"/>
              <a:gd name="connsiteY1" fmla="*/ 0 h 4791456"/>
              <a:gd name="connsiteX2" fmla="*/ 4761187 w 4805391"/>
              <a:gd name="connsiteY2" fmla="*/ 2336417 h 4791456"/>
              <a:gd name="connsiteX3" fmla="*/ 4805391 w 4805391"/>
              <a:gd name="connsiteY3" fmla="*/ 4791456 h 4791456"/>
              <a:gd name="connsiteX4" fmla="*/ 15183 w 4805391"/>
              <a:gd name="connsiteY4" fmla="*/ 4791456 h 4791456"/>
              <a:gd name="connsiteX5" fmla="*/ 0 w 4805391"/>
              <a:gd name="connsiteY5" fmla="*/ 2304886 h 4791456"/>
              <a:gd name="connsiteX6" fmla="*/ 15183 w 4805391"/>
              <a:gd name="connsiteY6" fmla="*/ 0 h 4791456"/>
              <a:gd name="connsiteX0" fmla="*/ 15183 w 5801711"/>
              <a:gd name="connsiteY0" fmla="*/ 0 h 4791456"/>
              <a:gd name="connsiteX1" fmla="*/ 4805391 w 5801711"/>
              <a:gd name="connsiteY1" fmla="*/ 0 h 4791456"/>
              <a:gd name="connsiteX2" fmla="*/ 5801711 w 5801711"/>
              <a:gd name="connsiteY2" fmla="*/ 2367948 h 4791456"/>
              <a:gd name="connsiteX3" fmla="*/ 4805391 w 5801711"/>
              <a:gd name="connsiteY3" fmla="*/ 4791456 h 4791456"/>
              <a:gd name="connsiteX4" fmla="*/ 15183 w 5801711"/>
              <a:gd name="connsiteY4" fmla="*/ 4791456 h 4791456"/>
              <a:gd name="connsiteX5" fmla="*/ 0 w 5801711"/>
              <a:gd name="connsiteY5" fmla="*/ 2304886 h 4791456"/>
              <a:gd name="connsiteX6" fmla="*/ 15183 w 5801711"/>
              <a:gd name="connsiteY6" fmla="*/ 0 h 4791456"/>
              <a:gd name="connsiteX0" fmla="*/ 898052 w 6684580"/>
              <a:gd name="connsiteY0" fmla="*/ 0 h 4791456"/>
              <a:gd name="connsiteX1" fmla="*/ 5688260 w 6684580"/>
              <a:gd name="connsiteY1" fmla="*/ 0 h 4791456"/>
              <a:gd name="connsiteX2" fmla="*/ 6684580 w 6684580"/>
              <a:gd name="connsiteY2" fmla="*/ 2367948 h 4791456"/>
              <a:gd name="connsiteX3" fmla="*/ 5688260 w 6684580"/>
              <a:gd name="connsiteY3" fmla="*/ 4791456 h 4791456"/>
              <a:gd name="connsiteX4" fmla="*/ 898052 w 6684580"/>
              <a:gd name="connsiteY4" fmla="*/ 4791456 h 4791456"/>
              <a:gd name="connsiteX5" fmla="*/ 0 w 6684580"/>
              <a:gd name="connsiteY5" fmla="*/ 2304886 h 4791456"/>
              <a:gd name="connsiteX6" fmla="*/ 898052 w 6684580"/>
              <a:gd name="connsiteY6" fmla="*/ 0 h 4791456"/>
              <a:gd name="connsiteX0" fmla="*/ 1553166 w 7339694"/>
              <a:gd name="connsiteY0" fmla="*/ 0 h 4791456"/>
              <a:gd name="connsiteX1" fmla="*/ 6343374 w 7339694"/>
              <a:gd name="connsiteY1" fmla="*/ 0 h 4791456"/>
              <a:gd name="connsiteX2" fmla="*/ 7339694 w 7339694"/>
              <a:gd name="connsiteY2" fmla="*/ 2367948 h 4791456"/>
              <a:gd name="connsiteX3" fmla="*/ 6343374 w 7339694"/>
              <a:gd name="connsiteY3" fmla="*/ 4791456 h 4791456"/>
              <a:gd name="connsiteX4" fmla="*/ 1553166 w 7339694"/>
              <a:gd name="connsiteY4" fmla="*/ 4791456 h 4791456"/>
              <a:gd name="connsiteX5" fmla="*/ 0 w 7339694"/>
              <a:gd name="connsiteY5" fmla="*/ 2354410 h 4791456"/>
              <a:gd name="connsiteX6" fmla="*/ 1553166 w 7339694"/>
              <a:gd name="connsiteY6" fmla="*/ 0 h 4791456"/>
              <a:gd name="connsiteX0" fmla="*/ 1553166 w 8103993"/>
              <a:gd name="connsiteY0" fmla="*/ 0 h 4791456"/>
              <a:gd name="connsiteX1" fmla="*/ 6343374 w 8103993"/>
              <a:gd name="connsiteY1" fmla="*/ 0 h 4791456"/>
              <a:gd name="connsiteX2" fmla="*/ 8103993 w 8103993"/>
              <a:gd name="connsiteY2" fmla="*/ 2442234 h 4791456"/>
              <a:gd name="connsiteX3" fmla="*/ 6343374 w 8103993"/>
              <a:gd name="connsiteY3" fmla="*/ 4791456 h 4791456"/>
              <a:gd name="connsiteX4" fmla="*/ 1553166 w 8103993"/>
              <a:gd name="connsiteY4" fmla="*/ 4791456 h 4791456"/>
              <a:gd name="connsiteX5" fmla="*/ 0 w 8103993"/>
              <a:gd name="connsiteY5" fmla="*/ 2354410 h 4791456"/>
              <a:gd name="connsiteX6" fmla="*/ 1553166 w 8103993"/>
              <a:gd name="connsiteY6" fmla="*/ 0 h 4791456"/>
              <a:gd name="connsiteX0" fmla="*/ 1553166 w 8103993"/>
              <a:gd name="connsiteY0" fmla="*/ 0 h 4791456"/>
              <a:gd name="connsiteX1" fmla="*/ 6343374 w 8103993"/>
              <a:gd name="connsiteY1" fmla="*/ 0 h 4791456"/>
              <a:gd name="connsiteX2" fmla="*/ 8103993 w 8103993"/>
              <a:gd name="connsiteY2" fmla="*/ 2442234 h 4791456"/>
              <a:gd name="connsiteX3" fmla="*/ 6343374 w 8103993"/>
              <a:gd name="connsiteY3" fmla="*/ 4791456 h 4791456"/>
              <a:gd name="connsiteX4" fmla="*/ 1698748 w 8103993"/>
              <a:gd name="connsiteY4" fmla="*/ 4766694 h 4791456"/>
              <a:gd name="connsiteX5" fmla="*/ 0 w 8103993"/>
              <a:gd name="connsiteY5" fmla="*/ 2354410 h 4791456"/>
              <a:gd name="connsiteX6" fmla="*/ 1553166 w 8103993"/>
              <a:gd name="connsiteY6" fmla="*/ 0 h 4791456"/>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 name="connsiteX0" fmla="*/ 1917119 w 8103993"/>
              <a:gd name="connsiteY0" fmla="*/ 222858 h 4791456"/>
              <a:gd name="connsiteX1" fmla="*/ 6343374 w 8103993"/>
              <a:gd name="connsiteY1" fmla="*/ 0 h 4791456"/>
              <a:gd name="connsiteX2" fmla="*/ 8103993 w 8103993"/>
              <a:gd name="connsiteY2" fmla="*/ 2442234 h 4791456"/>
              <a:gd name="connsiteX3" fmla="*/ 6343374 w 8103993"/>
              <a:gd name="connsiteY3" fmla="*/ 4791456 h 4791456"/>
              <a:gd name="connsiteX4" fmla="*/ 1698748 w 8103993"/>
              <a:gd name="connsiteY4" fmla="*/ 4766694 h 4791456"/>
              <a:gd name="connsiteX5" fmla="*/ 0 w 8103993"/>
              <a:gd name="connsiteY5" fmla="*/ 2354410 h 4791456"/>
              <a:gd name="connsiteX6" fmla="*/ 1917119 w 8103993"/>
              <a:gd name="connsiteY6" fmla="*/ 222858 h 4791456"/>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 name="connsiteX0" fmla="*/ 1771538 w 8103993"/>
              <a:gd name="connsiteY0" fmla="*/ 0 h 4816218"/>
              <a:gd name="connsiteX1" fmla="*/ 6343374 w 8103993"/>
              <a:gd name="connsiteY1" fmla="*/ 24762 h 4816218"/>
              <a:gd name="connsiteX2" fmla="*/ 8103993 w 8103993"/>
              <a:gd name="connsiteY2" fmla="*/ 2466996 h 4816218"/>
              <a:gd name="connsiteX3" fmla="*/ 6343374 w 8103993"/>
              <a:gd name="connsiteY3" fmla="*/ 4816218 h 4816218"/>
              <a:gd name="connsiteX4" fmla="*/ 1698748 w 8103993"/>
              <a:gd name="connsiteY4" fmla="*/ 4791456 h 4816218"/>
              <a:gd name="connsiteX5" fmla="*/ 0 w 8103993"/>
              <a:gd name="connsiteY5" fmla="*/ 2379172 h 4816218"/>
              <a:gd name="connsiteX6" fmla="*/ 1771538 w 8103993"/>
              <a:gd name="connsiteY6" fmla="*/ 0 h 481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3993" h="4816218">
                <a:moveTo>
                  <a:pt x="1771538" y="0"/>
                </a:moveTo>
                <a:lnTo>
                  <a:pt x="6343374" y="24762"/>
                </a:lnTo>
                <a:lnTo>
                  <a:pt x="8103993" y="2466996"/>
                </a:lnTo>
                <a:lnTo>
                  <a:pt x="6343374" y="4816218"/>
                </a:lnTo>
                <a:lnTo>
                  <a:pt x="1698748" y="4791456"/>
                </a:lnTo>
                <a:lnTo>
                  <a:pt x="0" y="2379172"/>
                </a:lnTo>
                <a:lnTo>
                  <a:pt x="1771538" y="0"/>
                </a:lnTo>
                <a:close/>
              </a:path>
            </a:pathLst>
          </a:custGeom>
        </p:spPr>
        <p:txBody>
          <a:bodyPr>
            <a:normAutofit/>
          </a:bodyPr>
          <a:lstStyle>
            <a:lvl1pPr>
              <a:defRPr sz="2800"/>
            </a:lvl1pPr>
          </a:lstStyle>
          <a:p>
            <a:endParaRPr lang="en-US" dirty="0"/>
          </a:p>
        </p:txBody>
      </p:sp>
    </p:spTree>
    <p:extLst>
      <p:ext uri="{BB962C8B-B14F-4D97-AF65-F5344CB8AC3E}">
        <p14:creationId xmlns:p14="http://schemas.microsoft.com/office/powerpoint/2010/main" val="2031793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ภาพนิ่งชื่อเรื่อง">
    <p:spTree>
      <p:nvGrpSpPr>
        <p:cNvPr id="1" name=""/>
        <p:cNvGrpSpPr/>
        <p:nvPr/>
      </p:nvGrpSpPr>
      <p:grpSpPr>
        <a:xfrm>
          <a:off x="0" y="0"/>
          <a:ext cx="0" cy="0"/>
          <a:chOff x="0" y="0"/>
          <a:chExt cx="0" cy="0"/>
        </a:xfrm>
      </p:grpSpPr>
      <p:sp>
        <p:nvSpPr>
          <p:cNvPr id="2" name="Рисунок 22"/>
          <p:cNvSpPr>
            <a:spLocks noGrp="1"/>
          </p:cNvSpPr>
          <p:nvPr>
            <p:ph type="pic" sz="quarter" idx="104" hasCustomPrompt="1"/>
          </p:nvPr>
        </p:nvSpPr>
        <p:spPr>
          <a:xfrm>
            <a:off x="1925419" y="3657600"/>
            <a:ext cx="8179018" cy="6487635"/>
          </a:xfrm>
          <a:custGeom>
            <a:avLst/>
            <a:gdLst>
              <a:gd name="connsiteX0" fmla="*/ 284480 w 897237"/>
              <a:gd name="connsiteY0" fmla="*/ 126982 h 711692"/>
              <a:gd name="connsiteX1" fmla="*/ 183091 w 897237"/>
              <a:gd name="connsiteY1" fmla="*/ 189982 h 711692"/>
              <a:gd name="connsiteX2" fmla="*/ 150607 w 897237"/>
              <a:gd name="connsiteY2" fmla="*/ 356338 h 711692"/>
              <a:gd name="connsiteX3" fmla="*/ 183091 w 897237"/>
              <a:gd name="connsiteY3" fmla="*/ 522695 h 711692"/>
              <a:gd name="connsiteX4" fmla="*/ 284480 w 897237"/>
              <a:gd name="connsiteY4" fmla="*/ 585694 h 711692"/>
              <a:gd name="connsiteX5" fmla="*/ 385869 w 897237"/>
              <a:gd name="connsiteY5" fmla="*/ 522695 h 711692"/>
              <a:gd name="connsiteX6" fmla="*/ 418352 w 897237"/>
              <a:gd name="connsiteY6" fmla="*/ 356338 h 711692"/>
              <a:gd name="connsiteX7" fmla="*/ 385869 w 897237"/>
              <a:gd name="connsiteY7" fmla="*/ 189982 h 711692"/>
              <a:gd name="connsiteX8" fmla="*/ 284480 w 897237"/>
              <a:gd name="connsiteY8" fmla="*/ 126982 h 711692"/>
              <a:gd name="connsiteX9" fmla="*/ 618664 w 897237"/>
              <a:gd name="connsiteY9" fmla="*/ 11813 h 711692"/>
              <a:gd name="connsiteX10" fmla="*/ 897237 w 897237"/>
              <a:gd name="connsiteY10" fmla="*/ 11813 h 711692"/>
              <a:gd name="connsiteX11" fmla="*/ 897237 w 897237"/>
              <a:gd name="connsiteY11" fmla="*/ 699879 h 711692"/>
              <a:gd name="connsiteX12" fmla="*/ 749583 w 897237"/>
              <a:gd name="connsiteY12" fmla="*/ 699879 h 711692"/>
              <a:gd name="connsiteX13" fmla="*/ 749583 w 897237"/>
              <a:gd name="connsiteY13" fmla="*/ 142733 h 711692"/>
              <a:gd name="connsiteX14" fmla="*/ 618664 w 897237"/>
              <a:gd name="connsiteY14" fmla="*/ 142733 h 711692"/>
              <a:gd name="connsiteX15" fmla="*/ 284480 w 897237"/>
              <a:gd name="connsiteY15" fmla="*/ 0 h 711692"/>
              <a:gd name="connsiteX16" fmla="*/ 498085 w 897237"/>
              <a:gd name="connsiteY16" fmla="*/ 96959 h 711692"/>
              <a:gd name="connsiteX17" fmla="*/ 568959 w 897237"/>
              <a:gd name="connsiteY17" fmla="*/ 355846 h 711692"/>
              <a:gd name="connsiteX18" fmla="*/ 498085 w 897237"/>
              <a:gd name="connsiteY18" fmla="*/ 614733 h 711692"/>
              <a:gd name="connsiteX19" fmla="*/ 284480 w 897237"/>
              <a:gd name="connsiteY19" fmla="*/ 711692 h 711692"/>
              <a:gd name="connsiteX20" fmla="*/ 70874 w 897237"/>
              <a:gd name="connsiteY20" fmla="*/ 614733 h 711692"/>
              <a:gd name="connsiteX21" fmla="*/ 0 w 897237"/>
              <a:gd name="connsiteY21" fmla="*/ 355846 h 711692"/>
              <a:gd name="connsiteX22" fmla="*/ 70874 w 897237"/>
              <a:gd name="connsiteY22" fmla="*/ 96959 h 711692"/>
              <a:gd name="connsiteX23" fmla="*/ 284480 w 897237"/>
              <a:gd name="connsiteY23"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7237"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2" y="425243"/>
                  <a:pt x="418352" y="356338"/>
                </a:cubicBezTo>
                <a:cubicBezTo>
                  <a:pt x="418352" y="287433"/>
                  <a:pt x="407525" y="231981"/>
                  <a:pt x="385869" y="189982"/>
                </a:cubicBezTo>
                <a:cubicBezTo>
                  <a:pt x="364213" y="147982"/>
                  <a:pt x="330417" y="126982"/>
                  <a:pt x="284480" y="126982"/>
                </a:cubicBezTo>
                <a:close/>
                <a:moveTo>
                  <a:pt x="618664" y="11813"/>
                </a:moveTo>
                <a:lnTo>
                  <a:pt x="897237" y="11813"/>
                </a:lnTo>
                <a:lnTo>
                  <a:pt x="897237" y="699879"/>
                </a:lnTo>
                <a:lnTo>
                  <a:pt x="749583" y="699879"/>
                </a:lnTo>
                <a:lnTo>
                  <a:pt x="749583" y="142733"/>
                </a:lnTo>
                <a:lnTo>
                  <a:pt x="618664" y="142733"/>
                </a:ln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3" name="Picture Placeholder 13"/>
          <p:cNvSpPr>
            <a:spLocks noGrp="1"/>
          </p:cNvSpPr>
          <p:nvPr>
            <p:ph type="pic" sz="quarter" idx="23"/>
          </p:nvPr>
        </p:nvSpPr>
        <p:spPr>
          <a:xfrm>
            <a:off x="10701903" y="1855829"/>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31793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ภาพนิ่งชื่อเรื่อง">
    <p:spTree>
      <p:nvGrpSpPr>
        <p:cNvPr id="1" name=""/>
        <p:cNvGrpSpPr/>
        <p:nvPr/>
      </p:nvGrpSpPr>
      <p:grpSpPr>
        <a:xfrm>
          <a:off x="0" y="0"/>
          <a:ext cx="0" cy="0"/>
          <a:chOff x="0" y="0"/>
          <a:chExt cx="0" cy="0"/>
        </a:xfrm>
      </p:grpSpPr>
      <p:sp>
        <p:nvSpPr>
          <p:cNvPr id="3" name="Picture Placeholder 13"/>
          <p:cNvSpPr>
            <a:spLocks noGrp="1"/>
          </p:cNvSpPr>
          <p:nvPr>
            <p:ph type="pic" sz="quarter" idx="23"/>
          </p:nvPr>
        </p:nvSpPr>
        <p:spPr>
          <a:xfrm>
            <a:off x="5151437" y="1524000"/>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Рисунок 23"/>
          <p:cNvSpPr>
            <a:spLocks noGrp="1"/>
          </p:cNvSpPr>
          <p:nvPr>
            <p:ph type="pic" sz="quarter" idx="105" hasCustomPrompt="1"/>
          </p:nvPr>
        </p:nvSpPr>
        <p:spPr>
          <a:xfrm>
            <a:off x="13000037" y="3276600"/>
            <a:ext cx="9863006" cy="6324600"/>
          </a:xfrm>
          <a:custGeom>
            <a:avLst/>
            <a:gdLst>
              <a:gd name="connsiteX0" fmla="*/ 284480 w 1109860"/>
              <a:gd name="connsiteY0" fmla="*/ 126982 h 711692"/>
              <a:gd name="connsiteX1" fmla="*/ 183091 w 1109860"/>
              <a:gd name="connsiteY1" fmla="*/ 189982 h 711692"/>
              <a:gd name="connsiteX2" fmla="*/ 150607 w 1109860"/>
              <a:gd name="connsiteY2" fmla="*/ 356338 h 711692"/>
              <a:gd name="connsiteX3" fmla="*/ 183091 w 1109860"/>
              <a:gd name="connsiteY3" fmla="*/ 522695 h 711692"/>
              <a:gd name="connsiteX4" fmla="*/ 284480 w 1109860"/>
              <a:gd name="connsiteY4" fmla="*/ 585694 h 711692"/>
              <a:gd name="connsiteX5" fmla="*/ 385869 w 1109860"/>
              <a:gd name="connsiteY5" fmla="*/ 522695 h 711692"/>
              <a:gd name="connsiteX6" fmla="*/ 418353 w 1109860"/>
              <a:gd name="connsiteY6" fmla="*/ 356338 h 711692"/>
              <a:gd name="connsiteX7" fmla="*/ 385869 w 1109860"/>
              <a:gd name="connsiteY7" fmla="*/ 189982 h 711692"/>
              <a:gd name="connsiteX8" fmla="*/ 284480 w 1109860"/>
              <a:gd name="connsiteY8" fmla="*/ 126982 h 711692"/>
              <a:gd name="connsiteX9" fmla="*/ 865246 w 1109860"/>
              <a:gd name="connsiteY9" fmla="*/ 3938 h 711692"/>
              <a:gd name="connsiteX10" fmla="*/ 1021760 w 1109860"/>
              <a:gd name="connsiteY10" fmla="*/ 60539 h 711692"/>
              <a:gd name="connsiteX11" fmla="*/ 1089188 w 1109860"/>
              <a:gd name="connsiteY11" fmla="*/ 214591 h 711692"/>
              <a:gd name="connsiteX12" fmla="*/ 1062119 w 1109860"/>
              <a:gd name="connsiteY12" fmla="*/ 316472 h 711692"/>
              <a:gd name="connsiteX13" fmla="*/ 962206 w 1109860"/>
              <a:gd name="connsiteY13" fmla="*/ 440994 h 711692"/>
              <a:gd name="connsiteX14" fmla="*/ 838177 w 1109860"/>
              <a:gd name="connsiteY14" fmla="*/ 569945 h 711692"/>
              <a:gd name="connsiteX15" fmla="*/ 1109860 w 1109860"/>
              <a:gd name="connsiteY15" fmla="*/ 569945 h 711692"/>
              <a:gd name="connsiteX16" fmla="*/ 1109860 w 1109860"/>
              <a:gd name="connsiteY16" fmla="*/ 707755 h 711692"/>
              <a:gd name="connsiteX17" fmla="*/ 624570 w 1109860"/>
              <a:gd name="connsiteY17" fmla="*/ 707755 h 711692"/>
              <a:gd name="connsiteX18" fmla="*/ 624570 w 1109860"/>
              <a:gd name="connsiteY18" fmla="*/ 593569 h 711692"/>
              <a:gd name="connsiteX19" fmla="*/ 826364 w 1109860"/>
              <a:gd name="connsiteY19" fmla="*/ 386854 h 711692"/>
              <a:gd name="connsiteX20" fmla="*/ 913480 w 1109860"/>
              <a:gd name="connsiteY20" fmla="*/ 287926 h 711692"/>
              <a:gd name="connsiteX21" fmla="*/ 939566 w 1109860"/>
              <a:gd name="connsiteY21" fmla="*/ 216560 h 711692"/>
              <a:gd name="connsiteX22" fmla="*/ 916925 w 1109860"/>
              <a:gd name="connsiteY22" fmla="*/ 158975 h 711692"/>
              <a:gd name="connsiteX23" fmla="*/ 858848 w 1109860"/>
              <a:gd name="connsiteY23" fmla="*/ 135842 h 711692"/>
              <a:gd name="connsiteX24" fmla="*/ 735803 w 1109860"/>
              <a:gd name="connsiteY24" fmla="*/ 228372 h 711692"/>
              <a:gd name="connsiteX25" fmla="*/ 612758 w 1109860"/>
              <a:gd name="connsiteY25" fmla="*/ 155530 h 711692"/>
              <a:gd name="connsiteX26" fmla="*/ 718577 w 1109860"/>
              <a:gd name="connsiteY26" fmla="*/ 42328 h 711692"/>
              <a:gd name="connsiteX27" fmla="*/ 865246 w 1109860"/>
              <a:gd name="connsiteY27" fmla="*/ 3938 h 711692"/>
              <a:gd name="connsiteX28" fmla="*/ 284480 w 1109860"/>
              <a:gd name="connsiteY28" fmla="*/ 0 h 711692"/>
              <a:gd name="connsiteX29" fmla="*/ 498085 w 1109860"/>
              <a:gd name="connsiteY29" fmla="*/ 96959 h 711692"/>
              <a:gd name="connsiteX30" fmla="*/ 568959 w 1109860"/>
              <a:gd name="connsiteY30" fmla="*/ 355846 h 711692"/>
              <a:gd name="connsiteX31" fmla="*/ 498085 w 1109860"/>
              <a:gd name="connsiteY31" fmla="*/ 614733 h 711692"/>
              <a:gd name="connsiteX32" fmla="*/ 284480 w 1109860"/>
              <a:gd name="connsiteY32" fmla="*/ 711692 h 711692"/>
              <a:gd name="connsiteX33" fmla="*/ 70874 w 1109860"/>
              <a:gd name="connsiteY33" fmla="*/ 614733 h 711692"/>
              <a:gd name="connsiteX34" fmla="*/ 0 w 1109860"/>
              <a:gd name="connsiteY34" fmla="*/ 355846 h 711692"/>
              <a:gd name="connsiteX35" fmla="*/ 70874 w 1109860"/>
              <a:gd name="connsiteY35" fmla="*/ 96959 h 711692"/>
              <a:gd name="connsiteX36" fmla="*/ 284480 w 1109860"/>
              <a:gd name="connsiteY36"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9860"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8"/>
                </a:cubicBezTo>
                <a:cubicBezTo>
                  <a:pt x="418353" y="287433"/>
                  <a:pt x="407525" y="231981"/>
                  <a:pt x="385869" y="189982"/>
                </a:cubicBezTo>
                <a:cubicBezTo>
                  <a:pt x="364213" y="147982"/>
                  <a:pt x="330417" y="126982"/>
                  <a:pt x="284480" y="126982"/>
                </a:cubicBezTo>
                <a:close/>
                <a:moveTo>
                  <a:pt x="865246" y="3938"/>
                </a:moveTo>
                <a:cubicBezTo>
                  <a:pt x="924636" y="3938"/>
                  <a:pt x="976808" y="22805"/>
                  <a:pt x="1021760" y="60539"/>
                </a:cubicBezTo>
                <a:cubicBezTo>
                  <a:pt x="1066712" y="98273"/>
                  <a:pt x="1089188" y="149624"/>
                  <a:pt x="1089188" y="214591"/>
                </a:cubicBezTo>
                <a:cubicBezTo>
                  <a:pt x="1089188" y="250028"/>
                  <a:pt x="1080165" y="283988"/>
                  <a:pt x="1062119" y="316472"/>
                </a:cubicBezTo>
                <a:cubicBezTo>
                  <a:pt x="1044072" y="348956"/>
                  <a:pt x="1010768" y="390464"/>
                  <a:pt x="962206" y="440994"/>
                </a:cubicBezTo>
                <a:lnTo>
                  <a:pt x="838177" y="569945"/>
                </a:lnTo>
                <a:lnTo>
                  <a:pt x="1109860" y="569945"/>
                </a:lnTo>
                <a:lnTo>
                  <a:pt x="1109860" y="707755"/>
                </a:lnTo>
                <a:lnTo>
                  <a:pt x="624570" y="707755"/>
                </a:lnTo>
                <a:lnTo>
                  <a:pt x="624570" y="593569"/>
                </a:lnTo>
                <a:lnTo>
                  <a:pt x="826364" y="386854"/>
                </a:lnTo>
                <a:cubicBezTo>
                  <a:pt x="867051" y="345511"/>
                  <a:pt x="896090" y="312535"/>
                  <a:pt x="913480" y="287926"/>
                </a:cubicBezTo>
                <a:cubicBezTo>
                  <a:pt x="930870" y="263317"/>
                  <a:pt x="939566" y="239528"/>
                  <a:pt x="939566" y="216560"/>
                </a:cubicBezTo>
                <a:cubicBezTo>
                  <a:pt x="939566" y="193592"/>
                  <a:pt x="932019" y="174396"/>
                  <a:pt x="916925" y="158975"/>
                </a:cubicBezTo>
                <a:cubicBezTo>
                  <a:pt x="901832" y="143553"/>
                  <a:pt x="882473" y="135842"/>
                  <a:pt x="858848" y="135842"/>
                </a:cubicBezTo>
                <a:cubicBezTo>
                  <a:pt x="815536" y="135842"/>
                  <a:pt x="774521" y="166686"/>
                  <a:pt x="735803" y="228372"/>
                </a:cubicBezTo>
                <a:lnTo>
                  <a:pt x="612758" y="155530"/>
                </a:lnTo>
                <a:cubicBezTo>
                  <a:pt x="644914" y="105656"/>
                  <a:pt x="680187" y="67922"/>
                  <a:pt x="718577" y="42328"/>
                </a:cubicBezTo>
                <a:cubicBezTo>
                  <a:pt x="756967" y="16735"/>
                  <a:pt x="805857" y="3938"/>
                  <a:pt x="865246" y="3938"/>
                </a:cubicBez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Tree>
    <p:extLst>
      <p:ext uri="{BB962C8B-B14F-4D97-AF65-F5344CB8AC3E}">
        <p14:creationId xmlns:p14="http://schemas.microsoft.com/office/powerpoint/2010/main" val="3867498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ภาพนิ่งชื่อเรื่อง">
    <p:spTree>
      <p:nvGrpSpPr>
        <p:cNvPr id="1" name=""/>
        <p:cNvGrpSpPr/>
        <p:nvPr/>
      </p:nvGrpSpPr>
      <p:grpSpPr>
        <a:xfrm>
          <a:off x="0" y="0"/>
          <a:ext cx="0" cy="0"/>
          <a:chOff x="0" y="0"/>
          <a:chExt cx="0" cy="0"/>
        </a:xfrm>
      </p:grpSpPr>
      <p:sp>
        <p:nvSpPr>
          <p:cNvPr id="5" name="Рисунок 24"/>
          <p:cNvSpPr>
            <a:spLocks noGrp="1"/>
          </p:cNvSpPr>
          <p:nvPr>
            <p:ph type="pic" sz="quarter" idx="106" hasCustomPrompt="1"/>
          </p:nvPr>
        </p:nvSpPr>
        <p:spPr>
          <a:xfrm>
            <a:off x="2179637" y="3505200"/>
            <a:ext cx="9722360" cy="6477000"/>
          </a:xfrm>
          <a:custGeom>
            <a:avLst/>
            <a:gdLst>
              <a:gd name="connsiteX0" fmla="*/ 284480 w 1068292"/>
              <a:gd name="connsiteY0" fmla="*/ 126982 h 711692"/>
              <a:gd name="connsiteX1" fmla="*/ 183091 w 1068292"/>
              <a:gd name="connsiteY1" fmla="*/ 189982 h 711692"/>
              <a:gd name="connsiteX2" fmla="*/ 150607 w 1068292"/>
              <a:gd name="connsiteY2" fmla="*/ 356338 h 711692"/>
              <a:gd name="connsiteX3" fmla="*/ 183091 w 1068292"/>
              <a:gd name="connsiteY3" fmla="*/ 522695 h 711692"/>
              <a:gd name="connsiteX4" fmla="*/ 284480 w 1068292"/>
              <a:gd name="connsiteY4" fmla="*/ 585694 h 711692"/>
              <a:gd name="connsiteX5" fmla="*/ 385869 w 1068292"/>
              <a:gd name="connsiteY5" fmla="*/ 522695 h 711692"/>
              <a:gd name="connsiteX6" fmla="*/ 418353 w 1068292"/>
              <a:gd name="connsiteY6" fmla="*/ 356338 h 711692"/>
              <a:gd name="connsiteX7" fmla="*/ 385869 w 1068292"/>
              <a:gd name="connsiteY7" fmla="*/ 189982 h 711692"/>
              <a:gd name="connsiteX8" fmla="*/ 284480 w 1068292"/>
              <a:gd name="connsiteY8" fmla="*/ 126982 h 711692"/>
              <a:gd name="connsiteX9" fmla="*/ 614503 w 1068292"/>
              <a:gd name="connsiteY9" fmla="*/ 7875 h 711692"/>
              <a:gd name="connsiteX10" fmla="*/ 1035808 w 1068292"/>
              <a:gd name="connsiteY10" fmla="*/ 7875 h 711692"/>
              <a:gd name="connsiteX11" fmla="*/ 1035808 w 1068292"/>
              <a:gd name="connsiteY11" fmla="*/ 114186 h 711692"/>
              <a:gd name="connsiteX12" fmla="*/ 895045 w 1068292"/>
              <a:gd name="connsiteY12" fmla="*/ 274636 h 711692"/>
              <a:gd name="connsiteX13" fmla="*/ 1023011 w 1068292"/>
              <a:gd name="connsiteY13" fmla="*/ 344034 h 711692"/>
              <a:gd name="connsiteX14" fmla="*/ 1068292 w 1068292"/>
              <a:gd name="connsiteY14" fmla="*/ 472493 h 711692"/>
              <a:gd name="connsiteX15" fmla="*/ 994957 w 1068292"/>
              <a:gd name="connsiteY15" fmla="*/ 642295 h 711692"/>
              <a:gd name="connsiteX16" fmla="*/ 807437 w 1068292"/>
              <a:gd name="connsiteY16" fmla="*/ 703817 h 711692"/>
              <a:gd name="connsiteX17" fmla="*/ 576113 w 1068292"/>
              <a:gd name="connsiteY17" fmla="*/ 623099 h 711692"/>
              <a:gd name="connsiteX18" fmla="*/ 639112 w 1068292"/>
              <a:gd name="connsiteY18" fmla="*/ 501039 h 711692"/>
              <a:gd name="connsiteX19" fmla="*/ 813344 w 1068292"/>
              <a:gd name="connsiteY19" fmla="*/ 569944 h 711692"/>
              <a:gd name="connsiteX20" fmla="*/ 889631 w 1068292"/>
              <a:gd name="connsiteY20" fmla="*/ 547304 h 711692"/>
              <a:gd name="connsiteX21" fmla="*/ 919654 w 1068292"/>
              <a:gd name="connsiteY21" fmla="*/ 481844 h 711692"/>
              <a:gd name="connsiteX22" fmla="*/ 885202 w 1068292"/>
              <a:gd name="connsiteY22" fmla="*/ 413923 h 711692"/>
              <a:gd name="connsiteX23" fmla="*/ 789719 w 1068292"/>
              <a:gd name="connsiteY23" fmla="*/ 388822 h 711692"/>
              <a:gd name="connsiteX24" fmla="*/ 698174 w 1068292"/>
              <a:gd name="connsiteY24" fmla="*/ 407525 h 711692"/>
              <a:gd name="connsiteX25" fmla="*/ 698174 w 1068292"/>
              <a:gd name="connsiteY25" fmla="*/ 294323 h 711692"/>
              <a:gd name="connsiteX26" fmla="*/ 830077 w 1068292"/>
              <a:gd name="connsiteY26" fmla="*/ 138795 h 711692"/>
              <a:gd name="connsiteX27" fmla="*/ 614503 w 1068292"/>
              <a:gd name="connsiteY27" fmla="*/ 138795 h 711692"/>
              <a:gd name="connsiteX28" fmla="*/ 284480 w 1068292"/>
              <a:gd name="connsiteY28" fmla="*/ 0 h 711692"/>
              <a:gd name="connsiteX29" fmla="*/ 498086 w 1068292"/>
              <a:gd name="connsiteY29" fmla="*/ 96959 h 711692"/>
              <a:gd name="connsiteX30" fmla="*/ 568959 w 1068292"/>
              <a:gd name="connsiteY30" fmla="*/ 355846 h 711692"/>
              <a:gd name="connsiteX31" fmla="*/ 498086 w 1068292"/>
              <a:gd name="connsiteY31" fmla="*/ 614733 h 711692"/>
              <a:gd name="connsiteX32" fmla="*/ 284480 w 1068292"/>
              <a:gd name="connsiteY32" fmla="*/ 711692 h 711692"/>
              <a:gd name="connsiteX33" fmla="*/ 70874 w 1068292"/>
              <a:gd name="connsiteY33" fmla="*/ 614733 h 711692"/>
              <a:gd name="connsiteX34" fmla="*/ 0 w 1068292"/>
              <a:gd name="connsiteY34" fmla="*/ 355846 h 711692"/>
              <a:gd name="connsiteX35" fmla="*/ 70874 w 1068292"/>
              <a:gd name="connsiteY35" fmla="*/ 96959 h 711692"/>
              <a:gd name="connsiteX36" fmla="*/ 284480 w 1068292"/>
              <a:gd name="connsiteY36"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68292"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8"/>
                </a:cubicBezTo>
                <a:cubicBezTo>
                  <a:pt x="418353" y="287433"/>
                  <a:pt x="407525" y="231981"/>
                  <a:pt x="385869" y="189982"/>
                </a:cubicBezTo>
                <a:cubicBezTo>
                  <a:pt x="364213" y="147982"/>
                  <a:pt x="330417" y="126982"/>
                  <a:pt x="284480" y="126982"/>
                </a:cubicBezTo>
                <a:close/>
                <a:moveTo>
                  <a:pt x="614503" y="7875"/>
                </a:moveTo>
                <a:lnTo>
                  <a:pt x="1035808" y="7875"/>
                </a:lnTo>
                <a:lnTo>
                  <a:pt x="1035808" y="114186"/>
                </a:lnTo>
                <a:lnTo>
                  <a:pt x="895045" y="274636"/>
                </a:lnTo>
                <a:cubicBezTo>
                  <a:pt x="950169" y="283824"/>
                  <a:pt x="992825" y="306956"/>
                  <a:pt x="1023011" y="344034"/>
                </a:cubicBezTo>
                <a:cubicBezTo>
                  <a:pt x="1053198" y="381111"/>
                  <a:pt x="1068292" y="423931"/>
                  <a:pt x="1068292" y="472493"/>
                </a:cubicBezTo>
                <a:cubicBezTo>
                  <a:pt x="1068292" y="544679"/>
                  <a:pt x="1043847" y="601280"/>
                  <a:pt x="994957" y="642295"/>
                </a:cubicBezTo>
                <a:cubicBezTo>
                  <a:pt x="946068" y="683309"/>
                  <a:pt x="883561" y="703817"/>
                  <a:pt x="807437" y="703817"/>
                </a:cubicBezTo>
                <a:cubicBezTo>
                  <a:pt x="731314" y="703817"/>
                  <a:pt x="654206" y="676911"/>
                  <a:pt x="576113" y="623099"/>
                </a:cubicBezTo>
                <a:lnTo>
                  <a:pt x="639112" y="501039"/>
                </a:lnTo>
                <a:cubicBezTo>
                  <a:pt x="704080" y="546976"/>
                  <a:pt x="762157" y="569944"/>
                  <a:pt x="813344" y="569944"/>
                </a:cubicBezTo>
                <a:cubicBezTo>
                  <a:pt x="844187" y="569944"/>
                  <a:pt x="869616" y="562398"/>
                  <a:pt x="889631" y="547304"/>
                </a:cubicBezTo>
                <a:cubicBezTo>
                  <a:pt x="909647" y="532211"/>
                  <a:pt x="919654" y="510391"/>
                  <a:pt x="919654" y="481844"/>
                </a:cubicBezTo>
                <a:cubicBezTo>
                  <a:pt x="919654" y="453298"/>
                  <a:pt x="908170" y="430657"/>
                  <a:pt x="885202" y="413923"/>
                </a:cubicBezTo>
                <a:cubicBezTo>
                  <a:pt x="862233" y="397189"/>
                  <a:pt x="830406" y="388822"/>
                  <a:pt x="789719" y="388822"/>
                </a:cubicBezTo>
                <a:cubicBezTo>
                  <a:pt x="768063" y="388822"/>
                  <a:pt x="737548" y="395056"/>
                  <a:pt x="698174" y="407525"/>
                </a:cubicBezTo>
                <a:lnTo>
                  <a:pt x="698174" y="294323"/>
                </a:lnTo>
                <a:lnTo>
                  <a:pt x="830077" y="138795"/>
                </a:lnTo>
                <a:lnTo>
                  <a:pt x="614503" y="138795"/>
                </a:lnTo>
                <a:close/>
                <a:moveTo>
                  <a:pt x="284480" y="0"/>
                </a:moveTo>
                <a:cubicBezTo>
                  <a:pt x="379634" y="0"/>
                  <a:pt x="450836" y="32320"/>
                  <a:pt x="498086" y="96959"/>
                </a:cubicBezTo>
                <a:cubicBezTo>
                  <a:pt x="545335" y="161599"/>
                  <a:pt x="568959" y="247895"/>
                  <a:pt x="568959" y="355846"/>
                </a:cubicBezTo>
                <a:cubicBezTo>
                  <a:pt x="568959" y="463797"/>
                  <a:pt x="545335" y="550093"/>
                  <a:pt x="498086" y="614733"/>
                </a:cubicBezTo>
                <a:cubicBezTo>
                  <a:pt x="450836" y="679373"/>
                  <a:pt x="379634" y="711692"/>
                  <a:pt x="284480" y="711692"/>
                </a:cubicBezTo>
                <a:cubicBezTo>
                  <a:pt x="189326" y="711692"/>
                  <a:pt x="118123" y="679373"/>
                  <a:pt x="70874" y="614733"/>
                </a:cubicBezTo>
                <a:cubicBezTo>
                  <a:pt x="23625" y="550093"/>
                  <a:pt x="0" y="463797"/>
                  <a:pt x="0" y="355846"/>
                </a:cubicBezTo>
                <a:cubicBezTo>
                  <a:pt x="0" y="247895"/>
                  <a:pt x="23625" y="161599"/>
                  <a:pt x="70874" y="96959"/>
                </a:cubicBezTo>
                <a:cubicBezTo>
                  <a:pt x="118123" y="32320"/>
                  <a:pt x="189326"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6" name="Picture Placeholder 13"/>
          <p:cNvSpPr>
            <a:spLocks noGrp="1"/>
          </p:cNvSpPr>
          <p:nvPr>
            <p:ph type="pic" sz="quarter" idx="23"/>
          </p:nvPr>
        </p:nvSpPr>
        <p:spPr>
          <a:xfrm>
            <a:off x="11768703" y="1855829"/>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78948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ภาพนิ่งชื่อเรื่อง">
    <p:spTree>
      <p:nvGrpSpPr>
        <p:cNvPr id="1" name=""/>
        <p:cNvGrpSpPr/>
        <p:nvPr/>
      </p:nvGrpSpPr>
      <p:grpSpPr>
        <a:xfrm>
          <a:off x="0" y="0"/>
          <a:ext cx="0" cy="0"/>
          <a:chOff x="0" y="0"/>
          <a:chExt cx="0" cy="0"/>
        </a:xfrm>
      </p:grpSpPr>
      <p:sp>
        <p:nvSpPr>
          <p:cNvPr id="7" name="Picture Placeholder 18"/>
          <p:cNvSpPr>
            <a:spLocks noGrp="1"/>
          </p:cNvSpPr>
          <p:nvPr>
            <p:ph type="pic" sz="quarter" idx="15"/>
          </p:nvPr>
        </p:nvSpPr>
        <p:spPr>
          <a:xfrm>
            <a:off x="503237" y="457200"/>
            <a:ext cx="15797999" cy="12921283"/>
          </a:xfrm>
          <a:custGeom>
            <a:avLst/>
            <a:gdLst>
              <a:gd name="connsiteX0" fmla="*/ 8955694 w 11724934"/>
              <a:gd name="connsiteY0" fmla="*/ 2976334 h 13428667"/>
              <a:gd name="connsiteX1" fmla="*/ 3330999 w 11724934"/>
              <a:gd name="connsiteY1" fmla="*/ 12125956 h 13428667"/>
              <a:gd name="connsiteX2" fmla="*/ 3074428 w 11724934"/>
              <a:gd name="connsiteY2" fmla="*/ 11690634 h 13428667"/>
              <a:gd name="connsiteX3" fmla="*/ 8133670 w 11724934"/>
              <a:gd name="connsiteY3" fmla="*/ 3460824 h 13428667"/>
              <a:gd name="connsiteX4" fmla="*/ 6613112 w 11724934"/>
              <a:gd name="connsiteY4" fmla="*/ 2045671 h 13428667"/>
              <a:gd name="connsiteX5" fmla="*/ 988418 w 11724934"/>
              <a:gd name="connsiteY5" fmla="*/ 11195294 h 13428667"/>
              <a:gd name="connsiteX6" fmla="*/ 731845 w 11724934"/>
              <a:gd name="connsiteY6" fmla="*/ 10759973 h 13428667"/>
              <a:gd name="connsiteX7" fmla="*/ 5791089 w 11724934"/>
              <a:gd name="connsiteY7" fmla="*/ 2530161 h 13428667"/>
              <a:gd name="connsiteX8" fmla="*/ 10347090 w 11724934"/>
              <a:gd name="connsiteY8" fmla="*/ 1955479 h 13428667"/>
              <a:gd name="connsiteX9" fmla="*/ 3290281 w 11724934"/>
              <a:gd name="connsiteY9" fmla="*/ 13428667 h 13428667"/>
              <a:gd name="connsiteX10" fmla="*/ 2991235 w 11724934"/>
              <a:gd name="connsiteY10" fmla="*/ 12921283 h 13428667"/>
              <a:gd name="connsiteX11" fmla="*/ 9388443 w 11724934"/>
              <a:gd name="connsiteY11" fmla="*/ 2520493 h 13428667"/>
              <a:gd name="connsiteX12" fmla="*/ 9016568 w 11724934"/>
              <a:gd name="connsiteY12" fmla="*/ 1717422 h 13428667"/>
              <a:gd name="connsiteX13" fmla="*/ 3391873 w 11724934"/>
              <a:gd name="connsiteY13" fmla="*/ 10867044 h 13428667"/>
              <a:gd name="connsiteX14" fmla="*/ 3135302 w 11724934"/>
              <a:gd name="connsiteY14" fmla="*/ 10431723 h 13428667"/>
              <a:gd name="connsiteX15" fmla="*/ 8194543 w 11724934"/>
              <a:gd name="connsiteY15" fmla="*/ 2201912 h 13428667"/>
              <a:gd name="connsiteX16" fmla="*/ 8004509 w 11724934"/>
              <a:gd name="connsiteY16" fmla="*/ 1024816 h 13428667"/>
              <a:gd name="connsiteX17" fmla="*/ 947699 w 11724934"/>
              <a:gd name="connsiteY17" fmla="*/ 12498007 h 13428667"/>
              <a:gd name="connsiteX18" fmla="*/ 648653 w 11724934"/>
              <a:gd name="connsiteY18" fmla="*/ 11990622 h 13428667"/>
              <a:gd name="connsiteX19" fmla="*/ 7045862 w 11724934"/>
              <a:gd name="connsiteY19" fmla="*/ 1589830 h 13428667"/>
              <a:gd name="connsiteX20" fmla="*/ 11724934 w 11724934"/>
              <a:gd name="connsiteY20" fmla="*/ 930662 h 13428667"/>
              <a:gd name="connsiteX21" fmla="*/ 4668125 w 11724934"/>
              <a:gd name="connsiteY21" fmla="*/ 12403851 h 13428667"/>
              <a:gd name="connsiteX22" fmla="*/ 4369080 w 11724934"/>
              <a:gd name="connsiteY22" fmla="*/ 11896466 h 13428667"/>
              <a:gd name="connsiteX23" fmla="*/ 10766288 w 11724934"/>
              <a:gd name="connsiteY23" fmla="*/ 1495676 h 13428667"/>
              <a:gd name="connsiteX24" fmla="*/ 6673985 w 11724934"/>
              <a:gd name="connsiteY24" fmla="*/ 786761 h 13428667"/>
              <a:gd name="connsiteX25" fmla="*/ 1049293 w 11724934"/>
              <a:gd name="connsiteY25" fmla="*/ 9936384 h 13428667"/>
              <a:gd name="connsiteX26" fmla="*/ 792719 w 11724934"/>
              <a:gd name="connsiteY26" fmla="*/ 9501062 h 13428667"/>
              <a:gd name="connsiteX27" fmla="*/ 5851961 w 11724934"/>
              <a:gd name="connsiteY27" fmla="*/ 1271251 h 13428667"/>
              <a:gd name="connsiteX28" fmla="*/ 6440843 w 11724934"/>
              <a:gd name="connsiteY28" fmla="*/ 94156 h 13428667"/>
              <a:gd name="connsiteX29" fmla="*/ 278218 w 11724934"/>
              <a:gd name="connsiteY29" fmla="*/ 10053030 h 13428667"/>
              <a:gd name="connsiteX30" fmla="*/ 0 w 11724934"/>
              <a:gd name="connsiteY30" fmla="*/ 9580984 h 13428667"/>
              <a:gd name="connsiteX31" fmla="*/ 5543097 w 11724934"/>
              <a:gd name="connsiteY31" fmla="*/ 623276 h 13428667"/>
              <a:gd name="connsiteX32" fmla="*/ 9382354 w 11724934"/>
              <a:gd name="connsiteY32" fmla="*/ 0 h 13428667"/>
              <a:gd name="connsiteX33" fmla="*/ 2325545 w 11724934"/>
              <a:gd name="connsiteY33" fmla="*/ 11473190 h 13428667"/>
              <a:gd name="connsiteX34" fmla="*/ 2026498 w 11724934"/>
              <a:gd name="connsiteY34" fmla="*/ 10965805 h 13428667"/>
              <a:gd name="connsiteX35" fmla="*/ 8423706 w 11724934"/>
              <a:gd name="connsiteY35" fmla="*/ 565013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8741190 w 15797999"/>
              <a:gd name="connsiteY26" fmla="*/ 12403851 h 13428667"/>
              <a:gd name="connsiteX27" fmla="*/ 8442145 w 15797999"/>
              <a:gd name="connsiteY27" fmla="*/ 11896466 h 13428667"/>
              <a:gd name="connsiteX28" fmla="*/ 14839353 w 15797999"/>
              <a:gd name="connsiteY28" fmla="*/ 1495676 h 13428667"/>
              <a:gd name="connsiteX29" fmla="*/ 15797999 w 15797999"/>
              <a:gd name="connsiteY29" fmla="*/ 930662 h 13428667"/>
              <a:gd name="connsiteX30" fmla="*/ 10747050 w 15797999"/>
              <a:gd name="connsiteY30" fmla="*/ 786761 h 13428667"/>
              <a:gd name="connsiteX31" fmla="*/ 5122358 w 15797999"/>
              <a:gd name="connsiteY31" fmla="*/ 9936384 h 13428667"/>
              <a:gd name="connsiteX32" fmla="*/ 4865784 w 15797999"/>
              <a:gd name="connsiteY32" fmla="*/ 9501062 h 13428667"/>
              <a:gd name="connsiteX33" fmla="*/ 9925026 w 15797999"/>
              <a:gd name="connsiteY33" fmla="*/ 1271251 h 13428667"/>
              <a:gd name="connsiteX34" fmla="*/ 10747050 w 15797999"/>
              <a:gd name="connsiteY34" fmla="*/ 786761 h 13428667"/>
              <a:gd name="connsiteX35" fmla="*/ 10513908 w 15797999"/>
              <a:gd name="connsiteY35" fmla="*/ 94156 h 13428667"/>
              <a:gd name="connsiteX36" fmla="*/ 0 w 15797999"/>
              <a:gd name="connsiteY36" fmla="*/ 5008065 h 13428667"/>
              <a:gd name="connsiteX37" fmla="*/ 4073065 w 15797999"/>
              <a:gd name="connsiteY37" fmla="*/ 9580984 h 13428667"/>
              <a:gd name="connsiteX38" fmla="*/ 9616162 w 15797999"/>
              <a:gd name="connsiteY38" fmla="*/ 623276 h 13428667"/>
              <a:gd name="connsiteX39" fmla="*/ 10513908 w 15797999"/>
              <a:gd name="connsiteY39" fmla="*/ 94156 h 13428667"/>
              <a:gd name="connsiteX40" fmla="*/ 13455419 w 15797999"/>
              <a:gd name="connsiteY40" fmla="*/ 0 h 13428667"/>
              <a:gd name="connsiteX41" fmla="*/ 6398610 w 15797999"/>
              <a:gd name="connsiteY41" fmla="*/ 11473190 h 13428667"/>
              <a:gd name="connsiteX42" fmla="*/ 6099563 w 15797999"/>
              <a:gd name="connsiteY42" fmla="*/ 10965805 h 13428667"/>
              <a:gd name="connsiteX43" fmla="*/ 12496771 w 15797999"/>
              <a:gd name="connsiteY43" fmla="*/ 565013 h 13428667"/>
              <a:gd name="connsiteX44" fmla="*/ 13455419 w 15797999"/>
              <a:gd name="connsiteY44"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8741190 w 15797999"/>
              <a:gd name="connsiteY26" fmla="*/ 12403851 h 13428667"/>
              <a:gd name="connsiteX27" fmla="*/ 8442145 w 15797999"/>
              <a:gd name="connsiteY27" fmla="*/ 11896466 h 13428667"/>
              <a:gd name="connsiteX28" fmla="*/ 14839353 w 15797999"/>
              <a:gd name="connsiteY28" fmla="*/ 1495676 h 13428667"/>
              <a:gd name="connsiteX29" fmla="*/ 15797999 w 15797999"/>
              <a:gd name="connsiteY29" fmla="*/ 930662 h 13428667"/>
              <a:gd name="connsiteX30" fmla="*/ 10747050 w 15797999"/>
              <a:gd name="connsiteY30" fmla="*/ 786761 h 13428667"/>
              <a:gd name="connsiteX31" fmla="*/ 5122358 w 15797999"/>
              <a:gd name="connsiteY31" fmla="*/ 9936384 h 13428667"/>
              <a:gd name="connsiteX32" fmla="*/ 4865784 w 15797999"/>
              <a:gd name="connsiteY32" fmla="*/ 9501062 h 13428667"/>
              <a:gd name="connsiteX33" fmla="*/ 9925026 w 15797999"/>
              <a:gd name="connsiteY33" fmla="*/ 1271251 h 13428667"/>
              <a:gd name="connsiteX34" fmla="*/ 10747050 w 15797999"/>
              <a:gd name="connsiteY34" fmla="*/ 786761 h 13428667"/>
              <a:gd name="connsiteX35" fmla="*/ 10513908 w 15797999"/>
              <a:gd name="connsiteY35" fmla="*/ 94156 h 13428667"/>
              <a:gd name="connsiteX36" fmla="*/ 6330280 w 15797999"/>
              <a:gd name="connsiteY36" fmla="*/ 2021759 h 13428667"/>
              <a:gd name="connsiteX37" fmla="*/ 0 w 15797999"/>
              <a:gd name="connsiteY37" fmla="*/ 5008065 h 13428667"/>
              <a:gd name="connsiteX38" fmla="*/ 4073065 w 15797999"/>
              <a:gd name="connsiteY38" fmla="*/ 9580984 h 13428667"/>
              <a:gd name="connsiteX39" fmla="*/ 9616162 w 15797999"/>
              <a:gd name="connsiteY39" fmla="*/ 623276 h 13428667"/>
              <a:gd name="connsiteX40" fmla="*/ 10513908 w 15797999"/>
              <a:gd name="connsiteY40" fmla="*/ 94156 h 13428667"/>
              <a:gd name="connsiteX41" fmla="*/ 13455419 w 15797999"/>
              <a:gd name="connsiteY41" fmla="*/ 0 h 13428667"/>
              <a:gd name="connsiteX42" fmla="*/ 6398610 w 15797999"/>
              <a:gd name="connsiteY42" fmla="*/ 11473190 h 13428667"/>
              <a:gd name="connsiteX43" fmla="*/ 6099563 w 15797999"/>
              <a:gd name="connsiteY43" fmla="*/ 10965805 h 13428667"/>
              <a:gd name="connsiteX44" fmla="*/ 12496771 w 15797999"/>
              <a:gd name="connsiteY44" fmla="*/ 565013 h 13428667"/>
              <a:gd name="connsiteX45" fmla="*/ 13455419 w 15797999"/>
              <a:gd name="connsiteY45"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8741190 w 15797999"/>
              <a:gd name="connsiteY26" fmla="*/ 12403851 h 13428667"/>
              <a:gd name="connsiteX27" fmla="*/ 8442145 w 15797999"/>
              <a:gd name="connsiteY27" fmla="*/ 11896466 h 13428667"/>
              <a:gd name="connsiteX28" fmla="*/ 14839353 w 15797999"/>
              <a:gd name="connsiteY28" fmla="*/ 1495676 h 13428667"/>
              <a:gd name="connsiteX29" fmla="*/ 15797999 w 15797999"/>
              <a:gd name="connsiteY29" fmla="*/ 930662 h 13428667"/>
              <a:gd name="connsiteX30" fmla="*/ 10747050 w 15797999"/>
              <a:gd name="connsiteY30" fmla="*/ 786761 h 13428667"/>
              <a:gd name="connsiteX31" fmla="*/ 5122358 w 15797999"/>
              <a:gd name="connsiteY31" fmla="*/ 9936384 h 13428667"/>
              <a:gd name="connsiteX32" fmla="*/ 4865784 w 15797999"/>
              <a:gd name="connsiteY32" fmla="*/ 9501062 h 13428667"/>
              <a:gd name="connsiteX33" fmla="*/ 9925026 w 15797999"/>
              <a:gd name="connsiteY33" fmla="*/ 1271251 h 13428667"/>
              <a:gd name="connsiteX34" fmla="*/ 10747050 w 15797999"/>
              <a:gd name="connsiteY34" fmla="*/ 786761 h 13428667"/>
              <a:gd name="connsiteX35" fmla="*/ 10513908 w 15797999"/>
              <a:gd name="connsiteY35" fmla="*/ 94156 h 13428667"/>
              <a:gd name="connsiteX36" fmla="*/ 5447411 w 15797999"/>
              <a:gd name="connsiteY36" fmla="*/ 1044297 h 13428667"/>
              <a:gd name="connsiteX37" fmla="*/ 0 w 15797999"/>
              <a:gd name="connsiteY37" fmla="*/ 5008065 h 13428667"/>
              <a:gd name="connsiteX38" fmla="*/ 4073065 w 15797999"/>
              <a:gd name="connsiteY38" fmla="*/ 9580984 h 13428667"/>
              <a:gd name="connsiteX39" fmla="*/ 9616162 w 15797999"/>
              <a:gd name="connsiteY39" fmla="*/ 623276 h 13428667"/>
              <a:gd name="connsiteX40" fmla="*/ 10513908 w 15797999"/>
              <a:gd name="connsiteY40" fmla="*/ 94156 h 13428667"/>
              <a:gd name="connsiteX41" fmla="*/ 13455419 w 15797999"/>
              <a:gd name="connsiteY41" fmla="*/ 0 h 13428667"/>
              <a:gd name="connsiteX42" fmla="*/ 6398610 w 15797999"/>
              <a:gd name="connsiteY42" fmla="*/ 11473190 h 13428667"/>
              <a:gd name="connsiteX43" fmla="*/ 6099563 w 15797999"/>
              <a:gd name="connsiteY43" fmla="*/ 10965805 h 13428667"/>
              <a:gd name="connsiteX44" fmla="*/ 12496771 w 15797999"/>
              <a:gd name="connsiteY44" fmla="*/ 565013 h 13428667"/>
              <a:gd name="connsiteX45" fmla="*/ 13455419 w 15797999"/>
              <a:gd name="connsiteY45"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12321177 w 15797999"/>
              <a:gd name="connsiteY26" fmla="*/ 6562228 h 13428667"/>
              <a:gd name="connsiteX27" fmla="*/ 8741190 w 15797999"/>
              <a:gd name="connsiteY27" fmla="*/ 12403851 h 13428667"/>
              <a:gd name="connsiteX28" fmla="*/ 8442145 w 15797999"/>
              <a:gd name="connsiteY28" fmla="*/ 11896466 h 13428667"/>
              <a:gd name="connsiteX29" fmla="*/ 14839353 w 15797999"/>
              <a:gd name="connsiteY29" fmla="*/ 1495676 h 13428667"/>
              <a:gd name="connsiteX30" fmla="*/ 15797999 w 15797999"/>
              <a:gd name="connsiteY30" fmla="*/ 930662 h 13428667"/>
              <a:gd name="connsiteX31" fmla="*/ 10747050 w 15797999"/>
              <a:gd name="connsiteY31" fmla="*/ 786761 h 13428667"/>
              <a:gd name="connsiteX32" fmla="*/ 5122358 w 15797999"/>
              <a:gd name="connsiteY32" fmla="*/ 9936384 h 13428667"/>
              <a:gd name="connsiteX33" fmla="*/ 4865784 w 15797999"/>
              <a:gd name="connsiteY33" fmla="*/ 9501062 h 13428667"/>
              <a:gd name="connsiteX34" fmla="*/ 9925026 w 15797999"/>
              <a:gd name="connsiteY34" fmla="*/ 1271251 h 13428667"/>
              <a:gd name="connsiteX35" fmla="*/ 10747050 w 15797999"/>
              <a:gd name="connsiteY35" fmla="*/ 786761 h 13428667"/>
              <a:gd name="connsiteX36" fmla="*/ 10513908 w 15797999"/>
              <a:gd name="connsiteY36" fmla="*/ 94156 h 13428667"/>
              <a:gd name="connsiteX37" fmla="*/ 5447411 w 15797999"/>
              <a:gd name="connsiteY37" fmla="*/ 1044297 h 13428667"/>
              <a:gd name="connsiteX38" fmla="*/ 0 w 15797999"/>
              <a:gd name="connsiteY38" fmla="*/ 5008065 h 13428667"/>
              <a:gd name="connsiteX39" fmla="*/ 4073065 w 15797999"/>
              <a:gd name="connsiteY39" fmla="*/ 9580984 h 13428667"/>
              <a:gd name="connsiteX40" fmla="*/ 9616162 w 15797999"/>
              <a:gd name="connsiteY40" fmla="*/ 623276 h 13428667"/>
              <a:gd name="connsiteX41" fmla="*/ 10513908 w 15797999"/>
              <a:gd name="connsiteY41" fmla="*/ 94156 h 13428667"/>
              <a:gd name="connsiteX42" fmla="*/ 13455419 w 15797999"/>
              <a:gd name="connsiteY42" fmla="*/ 0 h 13428667"/>
              <a:gd name="connsiteX43" fmla="*/ 6398610 w 15797999"/>
              <a:gd name="connsiteY43" fmla="*/ 11473190 h 13428667"/>
              <a:gd name="connsiteX44" fmla="*/ 6099563 w 15797999"/>
              <a:gd name="connsiteY44" fmla="*/ 10965805 h 13428667"/>
              <a:gd name="connsiteX45" fmla="*/ 12496771 w 15797999"/>
              <a:gd name="connsiteY45" fmla="*/ 565013 h 13428667"/>
              <a:gd name="connsiteX46" fmla="*/ 13455419 w 15797999"/>
              <a:gd name="connsiteY46"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15158970 w 15797999"/>
              <a:gd name="connsiteY26" fmla="*/ 6246918 h 13428667"/>
              <a:gd name="connsiteX27" fmla="*/ 8741190 w 15797999"/>
              <a:gd name="connsiteY27" fmla="*/ 12403851 h 13428667"/>
              <a:gd name="connsiteX28" fmla="*/ 8442145 w 15797999"/>
              <a:gd name="connsiteY28" fmla="*/ 11896466 h 13428667"/>
              <a:gd name="connsiteX29" fmla="*/ 14839353 w 15797999"/>
              <a:gd name="connsiteY29" fmla="*/ 1495676 h 13428667"/>
              <a:gd name="connsiteX30" fmla="*/ 15797999 w 15797999"/>
              <a:gd name="connsiteY30" fmla="*/ 930662 h 13428667"/>
              <a:gd name="connsiteX31" fmla="*/ 10747050 w 15797999"/>
              <a:gd name="connsiteY31" fmla="*/ 786761 h 13428667"/>
              <a:gd name="connsiteX32" fmla="*/ 5122358 w 15797999"/>
              <a:gd name="connsiteY32" fmla="*/ 9936384 h 13428667"/>
              <a:gd name="connsiteX33" fmla="*/ 4865784 w 15797999"/>
              <a:gd name="connsiteY33" fmla="*/ 9501062 h 13428667"/>
              <a:gd name="connsiteX34" fmla="*/ 9925026 w 15797999"/>
              <a:gd name="connsiteY34" fmla="*/ 1271251 h 13428667"/>
              <a:gd name="connsiteX35" fmla="*/ 10747050 w 15797999"/>
              <a:gd name="connsiteY35" fmla="*/ 786761 h 13428667"/>
              <a:gd name="connsiteX36" fmla="*/ 10513908 w 15797999"/>
              <a:gd name="connsiteY36" fmla="*/ 94156 h 13428667"/>
              <a:gd name="connsiteX37" fmla="*/ 5447411 w 15797999"/>
              <a:gd name="connsiteY37" fmla="*/ 1044297 h 13428667"/>
              <a:gd name="connsiteX38" fmla="*/ 0 w 15797999"/>
              <a:gd name="connsiteY38" fmla="*/ 5008065 h 13428667"/>
              <a:gd name="connsiteX39" fmla="*/ 4073065 w 15797999"/>
              <a:gd name="connsiteY39" fmla="*/ 9580984 h 13428667"/>
              <a:gd name="connsiteX40" fmla="*/ 9616162 w 15797999"/>
              <a:gd name="connsiteY40" fmla="*/ 623276 h 13428667"/>
              <a:gd name="connsiteX41" fmla="*/ 10513908 w 15797999"/>
              <a:gd name="connsiteY41" fmla="*/ 94156 h 13428667"/>
              <a:gd name="connsiteX42" fmla="*/ 13455419 w 15797999"/>
              <a:gd name="connsiteY42" fmla="*/ 0 h 13428667"/>
              <a:gd name="connsiteX43" fmla="*/ 6398610 w 15797999"/>
              <a:gd name="connsiteY43" fmla="*/ 11473190 h 13428667"/>
              <a:gd name="connsiteX44" fmla="*/ 6099563 w 15797999"/>
              <a:gd name="connsiteY44" fmla="*/ 10965805 h 13428667"/>
              <a:gd name="connsiteX45" fmla="*/ 12496771 w 15797999"/>
              <a:gd name="connsiteY45" fmla="*/ 565013 h 13428667"/>
              <a:gd name="connsiteX46" fmla="*/ 13455419 w 15797999"/>
              <a:gd name="connsiteY46" fmla="*/ 0 h 13428667"/>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020764 w 15797999"/>
              <a:gd name="connsiteY21" fmla="*/ 12498007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513908 w 15797999"/>
              <a:gd name="connsiteY36" fmla="*/ 94156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9616162 w 15797999"/>
              <a:gd name="connsiteY40" fmla="*/ 623276 h 12921283"/>
              <a:gd name="connsiteX41" fmla="*/ 10513908 w 15797999"/>
              <a:gd name="connsiteY41" fmla="*/ 94156 h 12921283"/>
              <a:gd name="connsiteX42" fmla="*/ 13455419 w 15797999"/>
              <a:gd name="connsiteY42" fmla="*/ 0 h 12921283"/>
              <a:gd name="connsiteX43" fmla="*/ 6398610 w 15797999"/>
              <a:gd name="connsiteY43" fmla="*/ 11473190 h 12921283"/>
              <a:gd name="connsiteX44" fmla="*/ 6099563 w 15797999"/>
              <a:gd name="connsiteY44" fmla="*/ 10965805 h 12921283"/>
              <a:gd name="connsiteX45" fmla="*/ 12496771 w 15797999"/>
              <a:gd name="connsiteY45" fmla="*/ 565013 h 12921283"/>
              <a:gd name="connsiteX46" fmla="*/ 13455419 w 15797999"/>
              <a:gd name="connsiteY46"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513908 w 15797999"/>
              <a:gd name="connsiteY36" fmla="*/ 94156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9616162 w 15797999"/>
              <a:gd name="connsiteY40" fmla="*/ 623276 h 12921283"/>
              <a:gd name="connsiteX41" fmla="*/ 10513908 w 15797999"/>
              <a:gd name="connsiteY41" fmla="*/ 94156 h 12921283"/>
              <a:gd name="connsiteX42" fmla="*/ 13455419 w 15797999"/>
              <a:gd name="connsiteY42" fmla="*/ 0 h 12921283"/>
              <a:gd name="connsiteX43" fmla="*/ 6398610 w 15797999"/>
              <a:gd name="connsiteY43" fmla="*/ 11473190 h 12921283"/>
              <a:gd name="connsiteX44" fmla="*/ 6099563 w 15797999"/>
              <a:gd name="connsiteY44" fmla="*/ 10965805 h 12921283"/>
              <a:gd name="connsiteX45" fmla="*/ 12496771 w 15797999"/>
              <a:gd name="connsiteY45" fmla="*/ 565013 h 12921283"/>
              <a:gd name="connsiteX46" fmla="*/ 13455419 w 15797999"/>
              <a:gd name="connsiteY46"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513908 w 15797999"/>
              <a:gd name="connsiteY36" fmla="*/ 94156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10513908 w 15797999"/>
              <a:gd name="connsiteY40" fmla="*/ 94156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104004 w 15797999"/>
              <a:gd name="connsiteY36" fmla="*/ 251812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10104004 w 15797999"/>
              <a:gd name="connsiteY40" fmla="*/ 251812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9946349 w 15797999"/>
              <a:gd name="connsiteY36" fmla="*/ 283343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9946349 w 15797999"/>
              <a:gd name="connsiteY40" fmla="*/ 283343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9946349 w 15797999"/>
              <a:gd name="connsiteY36" fmla="*/ 283343 h 12921283"/>
              <a:gd name="connsiteX37" fmla="*/ 5447411 w 15797999"/>
              <a:gd name="connsiteY37" fmla="*/ 1044297 h 12921283"/>
              <a:gd name="connsiteX38" fmla="*/ 0 w 15797999"/>
              <a:gd name="connsiteY38" fmla="*/ 5008065 h 12921283"/>
              <a:gd name="connsiteX39" fmla="*/ 4073065 w 15797999"/>
              <a:gd name="connsiteY39" fmla="*/ 10369260 h 12921283"/>
              <a:gd name="connsiteX40" fmla="*/ 9946349 w 15797999"/>
              <a:gd name="connsiteY40" fmla="*/ 283343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198597 w 15797999"/>
              <a:gd name="connsiteY36" fmla="*/ 251812 h 12921283"/>
              <a:gd name="connsiteX37" fmla="*/ 5447411 w 15797999"/>
              <a:gd name="connsiteY37" fmla="*/ 1044297 h 12921283"/>
              <a:gd name="connsiteX38" fmla="*/ 0 w 15797999"/>
              <a:gd name="connsiteY38" fmla="*/ 5008065 h 12921283"/>
              <a:gd name="connsiteX39" fmla="*/ 4073065 w 15797999"/>
              <a:gd name="connsiteY39" fmla="*/ 10369260 h 12921283"/>
              <a:gd name="connsiteX40" fmla="*/ 10198597 w 15797999"/>
              <a:gd name="connsiteY40" fmla="*/ 251812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324722 w 15797999"/>
              <a:gd name="connsiteY36" fmla="*/ 251812 h 12921283"/>
              <a:gd name="connsiteX37" fmla="*/ 5447411 w 15797999"/>
              <a:gd name="connsiteY37" fmla="*/ 1044297 h 12921283"/>
              <a:gd name="connsiteX38" fmla="*/ 0 w 15797999"/>
              <a:gd name="connsiteY38" fmla="*/ 5008065 h 12921283"/>
              <a:gd name="connsiteX39" fmla="*/ 4073065 w 15797999"/>
              <a:gd name="connsiteY39" fmla="*/ 10369260 h 12921283"/>
              <a:gd name="connsiteX40" fmla="*/ 10324722 w 15797999"/>
              <a:gd name="connsiteY40" fmla="*/ 251812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797999" h="12921283">
                <a:moveTo>
                  <a:pt x="13028759" y="2976334"/>
                </a:moveTo>
                <a:lnTo>
                  <a:pt x="7404064" y="12125956"/>
                </a:lnTo>
                <a:lnTo>
                  <a:pt x="7147493" y="11690634"/>
                </a:lnTo>
                <a:lnTo>
                  <a:pt x="12206735" y="3460824"/>
                </a:lnTo>
                <a:lnTo>
                  <a:pt x="13028759" y="2976334"/>
                </a:lnTo>
                <a:close/>
                <a:moveTo>
                  <a:pt x="10686177" y="2045671"/>
                </a:moveTo>
                <a:lnTo>
                  <a:pt x="5061483" y="11195294"/>
                </a:lnTo>
                <a:lnTo>
                  <a:pt x="4804910" y="10759973"/>
                </a:lnTo>
                <a:lnTo>
                  <a:pt x="9864154" y="2530161"/>
                </a:lnTo>
                <a:lnTo>
                  <a:pt x="10686177" y="2045671"/>
                </a:lnTo>
                <a:close/>
                <a:moveTo>
                  <a:pt x="14420155" y="1955479"/>
                </a:moveTo>
                <a:lnTo>
                  <a:pt x="7804781" y="12640391"/>
                </a:lnTo>
                <a:lnTo>
                  <a:pt x="7064300" y="12921283"/>
                </a:lnTo>
                <a:lnTo>
                  <a:pt x="13461508" y="2520493"/>
                </a:lnTo>
                <a:lnTo>
                  <a:pt x="14420155" y="1955479"/>
                </a:lnTo>
                <a:close/>
                <a:moveTo>
                  <a:pt x="13089633" y="1717422"/>
                </a:moveTo>
                <a:lnTo>
                  <a:pt x="7464938" y="10867044"/>
                </a:lnTo>
                <a:lnTo>
                  <a:pt x="7208367" y="10431723"/>
                </a:lnTo>
                <a:lnTo>
                  <a:pt x="12267608" y="2201912"/>
                </a:lnTo>
                <a:lnTo>
                  <a:pt x="13089633" y="1717422"/>
                </a:lnTo>
                <a:close/>
                <a:moveTo>
                  <a:pt x="12077574" y="1024816"/>
                </a:moveTo>
                <a:lnTo>
                  <a:pt x="5462198" y="11709731"/>
                </a:lnTo>
                <a:lnTo>
                  <a:pt x="4721718" y="11990622"/>
                </a:lnTo>
                <a:lnTo>
                  <a:pt x="11118927" y="1589830"/>
                </a:lnTo>
                <a:lnTo>
                  <a:pt x="12077574" y="1024816"/>
                </a:lnTo>
                <a:close/>
                <a:moveTo>
                  <a:pt x="15797999" y="930662"/>
                </a:moveTo>
                <a:lnTo>
                  <a:pt x="15158970" y="6246918"/>
                </a:lnTo>
                <a:lnTo>
                  <a:pt x="8741190" y="12403851"/>
                </a:lnTo>
                <a:lnTo>
                  <a:pt x="8442145" y="11896466"/>
                </a:lnTo>
                <a:lnTo>
                  <a:pt x="14839353" y="1495676"/>
                </a:lnTo>
                <a:lnTo>
                  <a:pt x="15797999" y="930662"/>
                </a:lnTo>
                <a:close/>
                <a:moveTo>
                  <a:pt x="10747050" y="786761"/>
                </a:moveTo>
                <a:lnTo>
                  <a:pt x="5122358" y="9936384"/>
                </a:lnTo>
                <a:lnTo>
                  <a:pt x="4865784" y="9501062"/>
                </a:lnTo>
                <a:lnTo>
                  <a:pt x="9925026" y="1271251"/>
                </a:lnTo>
                <a:lnTo>
                  <a:pt x="10747050" y="786761"/>
                </a:lnTo>
                <a:close/>
                <a:moveTo>
                  <a:pt x="10324722" y="251812"/>
                </a:moveTo>
                <a:lnTo>
                  <a:pt x="5447411" y="1044297"/>
                </a:lnTo>
                <a:lnTo>
                  <a:pt x="0" y="5008065"/>
                </a:lnTo>
                <a:lnTo>
                  <a:pt x="4073065" y="10369260"/>
                </a:lnTo>
                <a:lnTo>
                  <a:pt x="10324722" y="251812"/>
                </a:lnTo>
                <a:close/>
                <a:moveTo>
                  <a:pt x="13455419" y="0"/>
                </a:moveTo>
                <a:lnTo>
                  <a:pt x="6398610" y="11473190"/>
                </a:lnTo>
                <a:lnTo>
                  <a:pt x="6099563" y="10965805"/>
                </a:lnTo>
                <a:lnTo>
                  <a:pt x="12496771" y="565013"/>
                </a:lnTo>
                <a:lnTo>
                  <a:pt x="13455419" y="0"/>
                </a:lnTo>
                <a:close/>
              </a:path>
            </a:pathLst>
          </a:custGeom>
        </p:spPr>
        <p:txBody>
          <a:bodyPr wrap="square">
            <a:noAutofit/>
          </a:bodyPr>
          <a:lstStyle>
            <a:lvl1pPr>
              <a:defRPr sz="2800"/>
            </a:lvl1pPr>
          </a:lstStyle>
          <a:p>
            <a:endParaRPr lang="en-US"/>
          </a:p>
        </p:txBody>
      </p:sp>
    </p:spTree>
    <p:extLst>
      <p:ext uri="{BB962C8B-B14F-4D97-AF65-F5344CB8AC3E}">
        <p14:creationId xmlns:p14="http://schemas.microsoft.com/office/powerpoint/2010/main" val="3590474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ภาพนิ่งชื่อเรื่อง">
    <p:spTree>
      <p:nvGrpSpPr>
        <p:cNvPr id="1" name=""/>
        <p:cNvGrpSpPr/>
        <p:nvPr/>
      </p:nvGrpSpPr>
      <p:grpSpPr>
        <a:xfrm>
          <a:off x="0" y="0"/>
          <a:ext cx="0" cy="0"/>
          <a:chOff x="0" y="0"/>
          <a:chExt cx="0" cy="0"/>
        </a:xfrm>
      </p:grpSpPr>
      <p:sp>
        <p:nvSpPr>
          <p:cNvPr id="2" name="Рисунок 25"/>
          <p:cNvSpPr>
            <a:spLocks noGrp="1"/>
          </p:cNvSpPr>
          <p:nvPr>
            <p:ph type="pic" sz="quarter" idx="107" hasCustomPrompt="1"/>
          </p:nvPr>
        </p:nvSpPr>
        <p:spPr>
          <a:xfrm>
            <a:off x="12009437" y="3430688"/>
            <a:ext cx="10157726" cy="6322912"/>
          </a:xfrm>
          <a:custGeom>
            <a:avLst/>
            <a:gdLst>
              <a:gd name="connsiteX0" fmla="*/ 284480 w 1143329"/>
              <a:gd name="connsiteY0" fmla="*/ 126982 h 711692"/>
              <a:gd name="connsiteX1" fmla="*/ 183091 w 1143329"/>
              <a:gd name="connsiteY1" fmla="*/ 189982 h 711692"/>
              <a:gd name="connsiteX2" fmla="*/ 150607 w 1143329"/>
              <a:gd name="connsiteY2" fmla="*/ 356338 h 711692"/>
              <a:gd name="connsiteX3" fmla="*/ 183091 w 1143329"/>
              <a:gd name="connsiteY3" fmla="*/ 522695 h 711692"/>
              <a:gd name="connsiteX4" fmla="*/ 284480 w 1143329"/>
              <a:gd name="connsiteY4" fmla="*/ 585694 h 711692"/>
              <a:gd name="connsiteX5" fmla="*/ 385869 w 1143329"/>
              <a:gd name="connsiteY5" fmla="*/ 522695 h 711692"/>
              <a:gd name="connsiteX6" fmla="*/ 418353 w 1143329"/>
              <a:gd name="connsiteY6" fmla="*/ 356338 h 711692"/>
              <a:gd name="connsiteX7" fmla="*/ 385869 w 1143329"/>
              <a:gd name="connsiteY7" fmla="*/ 189982 h 711692"/>
              <a:gd name="connsiteX8" fmla="*/ 284480 w 1143329"/>
              <a:gd name="connsiteY8" fmla="*/ 126982 h 711692"/>
              <a:gd name="connsiteX9" fmla="*/ 886412 w 1143329"/>
              <a:gd name="connsiteY9" fmla="*/ 11812 h 711692"/>
              <a:gd name="connsiteX10" fmla="*/ 1053752 w 1143329"/>
              <a:gd name="connsiteY10" fmla="*/ 11812 h 711692"/>
              <a:gd name="connsiteX11" fmla="*/ 820460 w 1143329"/>
              <a:gd name="connsiteY11" fmla="*/ 402603 h 711692"/>
              <a:gd name="connsiteX12" fmla="*/ 917911 w 1143329"/>
              <a:gd name="connsiteY12" fmla="*/ 402603 h 711692"/>
              <a:gd name="connsiteX13" fmla="*/ 917911 w 1143329"/>
              <a:gd name="connsiteY13" fmla="*/ 282511 h 711692"/>
              <a:gd name="connsiteX14" fmla="*/ 1065565 w 1143329"/>
              <a:gd name="connsiteY14" fmla="*/ 282511 h 711692"/>
              <a:gd name="connsiteX15" fmla="*/ 1065565 w 1143329"/>
              <a:gd name="connsiteY15" fmla="*/ 402603 h 711692"/>
              <a:gd name="connsiteX16" fmla="*/ 1143329 w 1143329"/>
              <a:gd name="connsiteY16" fmla="*/ 402603 h 711692"/>
              <a:gd name="connsiteX17" fmla="*/ 1143329 w 1143329"/>
              <a:gd name="connsiteY17" fmla="*/ 535492 h 711692"/>
              <a:gd name="connsiteX18" fmla="*/ 1065565 w 1143329"/>
              <a:gd name="connsiteY18" fmla="*/ 535492 h 711692"/>
              <a:gd name="connsiteX19" fmla="*/ 1065565 w 1143329"/>
              <a:gd name="connsiteY19" fmla="*/ 699880 h 711692"/>
              <a:gd name="connsiteX20" fmla="*/ 917911 w 1143329"/>
              <a:gd name="connsiteY20" fmla="*/ 699880 h 711692"/>
              <a:gd name="connsiteX21" fmla="*/ 917911 w 1143329"/>
              <a:gd name="connsiteY21" fmla="*/ 535492 h 711692"/>
              <a:gd name="connsiteX22" fmla="*/ 641306 w 1143329"/>
              <a:gd name="connsiteY22" fmla="*/ 535492 h 711692"/>
              <a:gd name="connsiteX23" fmla="*/ 641306 w 1143329"/>
              <a:gd name="connsiteY23" fmla="*/ 418353 h 711692"/>
              <a:gd name="connsiteX24" fmla="*/ 284480 w 1143329"/>
              <a:gd name="connsiteY24" fmla="*/ 0 h 711692"/>
              <a:gd name="connsiteX25" fmla="*/ 498086 w 1143329"/>
              <a:gd name="connsiteY25" fmla="*/ 96959 h 711692"/>
              <a:gd name="connsiteX26" fmla="*/ 568959 w 1143329"/>
              <a:gd name="connsiteY26" fmla="*/ 355846 h 711692"/>
              <a:gd name="connsiteX27" fmla="*/ 498086 w 1143329"/>
              <a:gd name="connsiteY27" fmla="*/ 614733 h 711692"/>
              <a:gd name="connsiteX28" fmla="*/ 284480 w 1143329"/>
              <a:gd name="connsiteY28" fmla="*/ 711692 h 711692"/>
              <a:gd name="connsiteX29" fmla="*/ 70874 w 1143329"/>
              <a:gd name="connsiteY29" fmla="*/ 614733 h 711692"/>
              <a:gd name="connsiteX30" fmla="*/ 0 w 1143329"/>
              <a:gd name="connsiteY30" fmla="*/ 355846 h 711692"/>
              <a:gd name="connsiteX31" fmla="*/ 70874 w 1143329"/>
              <a:gd name="connsiteY31" fmla="*/ 96959 h 711692"/>
              <a:gd name="connsiteX32" fmla="*/ 284480 w 1143329"/>
              <a:gd name="connsiteY32"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329"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8"/>
                </a:cubicBezTo>
                <a:cubicBezTo>
                  <a:pt x="418353" y="287433"/>
                  <a:pt x="407525" y="231981"/>
                  <a:pt x="385869" y="189982"/>
                </a:cubicBezTo>
                <a:cubicBezTo>
                  <a:pt x="364213" y="147982"/>
                  <a:pt x="330417" y="126982"/>
                  <a:pt x="284480" y="126982"/>
                </a:cubicBezTo>
                <a:close/>
                <a:moveTo>
                  <a:pt x="886412" y="11812"/>
                </a:moveTo>
                <a:lnTo>
                  <a:pt x="1053752" y="11812"/>
                </a:lnTo>
                <a:lnTo>
                  <a:pt x="820460" y="402603"/>
                </a:lnTo>
                <a:lnTo>
                  <a:pt x="917911" y="402603"/>
                </a:lnTo>
                <a:lnTo>
                  <a:pt x="917911" y="282511"/>
                </a:lnTo>
                <a:lnTo>
                  <a:pt x="1065565" y="282511"/>
                </a:lnTo>
                <a:lnTo>
                  <a:pt x="1065565" y="402603"/>
                </a:lnTo>
                <a:lnTo>
                  <a:pt x="1143329" y="402603"/>
                </a:lnTo>
                <a:lnTo>
                  <a:pt x="1143329" y="535492"/>
                </a:lnTo>
                <a:lnTo>
                  <a:pt x="1065565" y="535492"/>
                </a:lnTo>
                <a:lnTo>
                  <a:pt x="1065565" y="699880"/>
                </a:lnTo>
                <a:lnTo>
                  <a:pt x="917911" y="699880"/>
                </a:lnTo>
                <a:lnTo>
                  <a:pt x="917911" y="535492"/>
                </a:lnTo>
                <a:lnTo>
                  <a:pt x="641306" y="535492"/>
                </a:lnTo>
                <a:lnTo>
                  <a:pt x="641306" y="418353"/>
                </a:lnTo>
                <a:close/>
                <a:moveTo>
                  <a:pt x="284480" y="0"/>
                </a:moveTo>
                <a:cubicBezTo>
                  <a:pt x="379634" y="0"/>
                  <a:pt x="450836" y="32320"/>
                  <a:pt x="498086" y="96959"/>
                </a:cubicBezTo>
                <a:cubicBezTo>
                  <a:pt x="545335" y="161599"/>
                  <a:pt x="568959" y="247895"/>
                  <a:pt x="568959" y="355846"/>
                </a:cubicBezTo>
                <a:cubicBezTo>
                  <a:pt x="568959" y="463797"/>
                  <a:pt x="545335" y="550093"/>
                  <a:pt x="498086" y="614733"/>
                </a:cubicBezTo>
                <a:cubicBezTo>
                  <a:pt x="450836" y="679373"/>
                  <a:pt x="379634" y="711692"/>
                  <a:pt x="284480" y="711692"/>
                </a:cubicBezTo>
                <a:cubicBezTo>
                  <a:pt x="189326" y="711692"/>
                  <a:pt x="118123" y="679373"/>
                  <a:pt x="70874" y="614733"/>
                </a:cubicBezTo>
                <a:cubicBezTo>
                  <a:pt x="23625" y="550093"/>
                  <a:pt x="0" y="463797"/>
                  <a:pt x="0" y="355846"/>
                </a:cubicBezTo>
                <a:cubicBezTo>
                  <a:pt x="0" y="247895"/>
                  <a:pt x="23625" y="161599"/>
                  <a:pt x="70874" y="96959"/>
                </a:cubicBezTo>
                <a:cubicBezTo>
                  <a:pt x="118123" y="32320"/>
                  <a:pt x="189326"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3" name="Picture Placeholder 13"/>
          <p:cNvSpPr>
            <a:spLocks noGrp="1"/>
          </p:cNvSpPr>
          <p:nvPr>
            <p:ph type="pic" sz="quarter" idx="23"/>
          </p:nvPr>
        </p:nvSpPr>
        <p:spPr>
          <a:xfrm>
            <a:off x="4694237" y="1524000"/>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987681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ภาพนิ่งชื่อเรื่อง">
    <p:spTree>
      <p:nvGrpSpPr>
        <p:cNvPr id="1" name=""/>
        <p:cNvGrpSpPr/>
        <p:nvPr/>
      </p:nvGrpSpPr>
      <p:grpSpPr>
        <a:xfrm>
          <a:off x="0" y="0"/>
          <a:ext cx="0" cy="0"/>
          <a:chOff x="0" y="0"/>
          <a:chExt cx="0" cy="0"/>
        </a:xfrm>
      </p:grpSpPr>
      <p:sp>
        <p:nvSpPr>
          <p:cNvPr id="2" name="Рисунок 26"/>
          <p:cNvSpPr>
            <a:spLocks noGrp="1"/>
          </p:cNvSpPr>
          <p:nvPr>
            <p:ph type="pic" sz="quarter" idx="108" hasCustomPrompt="1"/>
          </p:nvPr>
        </p:nvSpPr>
        <p:spPr>
          <a:xfrm>
            <a:off x="2484437" y="3505200"/>
            <a:ext cx="9906000" cy="6527313"/>
          </a:xfrm>
          <a:custGeom>
            <a:avLst/>
            <a:gdLst>
              <a:gd name="connsiteX0" fmla="*/ 284480 w 1080080"/>
              <a:gd name="connsiteY0" fmla="*/ 126982 h 711692"/>
              <a:gd name="connsiteX1" fmla="*/ 183091 w 1080080"/>
              <a:gd name="connsiteY1" fmla="*/ 189982 h 711692"/>
              <a:gd name="connsiteX2" fmla="*/ 150607 w 1080080"/>
              <a:gd name="connsiteY2" fmla="*/ 356338 h 711692"/>
              <a:gd name="connsiteX3" fmla="*/ 183091 w 1080080"/>
              <a:gd name="connsiteY3" fmla="*/ 522695 h 711692"/>
              <a:gd name="connsiteX4" fmla="*/ 284480 w 1080080"/>
              <a:gd name="connsiteY4" fmla="*/ 585694 h 711692"/>
              <a:gd name="connsiteX5" fmla="*/ 385869 w 1080080"/>
              <a:gd name="connsiteY5" fmla="*/ 522695 h 711692"/>
              <a:gd name="connsiteX6" fmla="*/ 418352 w 1080080"/>
              <a:gd name="connsiteY6" fmla="*/ 356338 h 711692"/>
              <a:gd name="connsiteX7" fmla="*/ 385869 w 1080080"/>
              <a:gd name="connsiteY7" fmla="*/ 189982 h 711692"/>
              <a:gd name="connsiteX8" fmla="*/ 284480 w 1080080"/>
              <a:gd name="connsiteY8" fmla="*/ 126982 h 711692"/>
              <a:gd name="connsiteX9" fmla="*/ 623337 w 1080080"/>
              <a:gd name="connsiteY9" fmla="*/ 7876 h 711692"/>
              <a:gd name="connsiteX10" fmla="*/ 1038737 w 1080080"/>
              <a:gd name="connsiteY10" fmla="*/ 7876 h 711692"/>
              <a:gd name="connsiteX11" fmla="*/ 1038737 w 1080080"/>
              <a:gd name="connsiteY11" fmla="*/ 140764 h 711692"/>
              <a:gd name="connsiteX12" fmla="*/ 767054 w 1080080"/>
              <a:gd name="connsiteY12" fmla="*/ 140764 h 711692"/>
              <a:gd name="connsiteX13" fmla="*/ 767054 w 1080080"/>
              <a:gd name="connsiteY13" fmla="*/ 255934 h 711692"/>
              <a:gd name="connsiteX14" fmla="*/ 836943 w 1080080"/>
              <a:gd name="connsiteY14" fmla="*/ 247075 h 711692"/>
              <a:gd name="connsiteX15" fmla="*/ 1008222 w 1080080"/>
              <a:gd name="connsiteY15" fmla="*/ 307121 h 711692"/>
              <a:gd name="connsiteX16" fmla="*/ 1080080 w 1080080"/>
              <a:gd name="connsiteY16" fmla="*/ 469048 h 711692"/>
              <a:gd name="connsiteX17" fmla="*/ 1005761 w 1080080"/>
              <a:gd name="connsiteY17" fmla="*/ 637373 h 711692"/>
              <a:gd name="connsiteX18" fmla="*/ 822177 w 1080080"/>
              <a:gd name="connsiteY18" fmla="*/ 703817 h 711692"/>
              <a:gd name="connsiteX19" fmla="*/ 588884 w 1080080"/>
              <a:gd name="connsiteY19" fmla="*/ 600459 h 711692"/>
              <a:gd name="connsiteX20" fmla="*/ 669601 w 1080080"/>
              <a:gd name="connsiteY20" fmla="*/ 488243 h 711692"/>
              <a:gd name="connsiteX21" fmla="*/ 693226 w 1080080"/>
              <a:gd name="connsiteY21" fmla="*/ 509898 h 711692"/>
              <a:gd name="connsiteX22" fmla="*/ 747366 w 1080080"/>
              <a:gd name="connsiteY22" fmla="*/ 543859 h 711692"/>
              <a:gd name="connsiteX23" fmla="*/ 826115 w 1080080"/>
              <a:gd name="connsiteY23" fmla="*/ 565022 h 711692"/>
              <a:gd name="connsiteX24" fmla="*/ 896005 w 1080080"/>
              <a:gd name="connsiteY24" fmla="*/ 541398 h 711692"/>
              <a:gd name="connsiteX25" fmla="*/ 926520 w 1080080"/>
              <a:gd name="connsiteY25" fmla="*/ 471509 h 711692"/>
              <a:gd name="connsiteX26" fmla="*/ 893543 w 1080080"/>
              <a:gd name="connsiteY26" fmla="*/ 400143 h 711692"/>
              <a:gd name="connsiteX27" fmla="*/ 808396 w 1080080"/>
              <a:gd name="connsiteY27" fmla="*/ 375042 h 711692"/>
              <a:gd name="connsiteX28" fmla="*/ 687320 w 1080080"/>
              <a:gd name="connsiteY28" fmla="*/ 412447 h 711692"/>
              <a:gd name="connsiteX29" fmla="*/ 623337 w 1080080"/>
              <a:gd name="connsiteY29" fmla="*/ 343542 h 711692"/>
              <a:gd name="connsiteX30" fmla="*/ 284480 w 1080080"/>
              <a:gd name="connsiteY30" fmla="*/ 0 h 711692"/>
              <a:gd name="connsiteX31" fmla="*/ 498085 w 1080080"/>
              <a:gd name="connsiteY31" fmla="*/ 96959 h 711692"/>
              <a:gd name="connsiteX32" fmla="*/ 568959 w 1080080"/>
              <a:gd name="connsiteY32" fmla="*/ 355846 h 711692"/>
              <a:gd name="connsiteX33" fmla="*/ 498085 w 1080080"/>
              <a:gd name="connsiteY33" fmla="*/ 614733 h 711692"/>
              <a:gd name="connsiteX34" fmla="*/ 284480 w 1080080"/>
              <a:gd name="connsiteY34" fmla="*/ 711692 h 711692"/>
              <a:gd name="connsiteX35" fmla="*/ 70874 w 1080080"/>
              <a:gd name="connsiteY35" fmla="*/ 614733 h 711692"/>
              <a:gd name="connsiteX36" fmla="*/ 0 w 1080080"/>
              <a:gd name="connsiteY36" fmla="*/ 355846 h 711692"/>
              <a:gd name="connsiteX37" fmla="*/ 70874 w 1080080"/>
              <a:gd name="connsiteY37" fmla="*/ 96959 h 711692"/>
              <a:gd name="connsiteX38" fmla="*/ 284480 w 1080080"/>
              <a:gd name="connsiteY38"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80080"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6" y="585694"/>
                  <a:pt x="364213" y="564694"/>
                  <a:pt x="385869" y="522695"/>
                </a:cubicBezTo>
                <a:cubicBezTo>
                  <a:pt x="407525" y="480696"/>
                  <a:pt x="418352" y="425243"/>
                  <a:pt x="418352" y="356338"/>
                </a:cubicBezTo>
                <a:cubicBezTo>
                  <a:pt x="418352" y="287433"/>
                  <a:pt x="407525" y="231981"/>
                  <a:pt x="385869" y="189982"/>
                </a:cubicBezTo>
                <a:cubicBezTo>
                  <a:pt x="364213" y="147982"/>
                  <a:pt x="330416" y="126982"/>
                  <a:pt x="284480" y="126982"/>
                </a:cubicBezTo>
                <a:close/>
                <a:moveTo>
                  <a:pt x="623337" y="7876"/>
                </a:moveTo>
                <a:lnTo>
                  <a:pt x="1038737" y="7876"/>
                </a:lnTo>
                <a:lnTo>
                  <a:pt x="1038737" y="140764"/>
                </a:lnTo>
                <a:lnTo>
                  <a:pt x="767054" y="140764"/>
                </a:lnTo>
                <a:lnTo>
                  <a:pt x="767054" y="255934"/>
                </a:lnTo>
                <a:cubicBezTo>
                  <a:pt x="787397" y="250028"/>
                  <a:pt x="810694" y="247075"/>
                  <a:pt x="836943" y="247075"/>
                </a:cubicBezTo>
                <a:cubicBezTo>
                  <a:pt x="903223" y="247075"/>
                  <a:pt x="960316" y="267090"/>
                  <a:pt x="1008222" y="307121"/>
                </a:cubicBezTo>
                <a:cubicBezTo>
                  <a:pt x="1056127" y="347151"/>
                  <a:pt x="1080080" y="401127"/>
                  <a:pt x="1080080" y="469048"/>
                </a:cubicBezTo>
                <a:cubicBezTo>
                  <a:pt x="1080080" y="536969"/>
                  <a:pt x="1055307" y="593077"/>
                  <a:pt x="1005761" y="637373"/>
                </a:cubicBezTo>
                <a:cubicBezTo>
                  <a:pt x="956215" y="681669"/>
                  <a:pt x="895020" y="703817"/>
                  <a:pt x="822177" y="703817"/>
                </a:cubicBezTo>
                <a:cubicBezTo>
                  <a:pt x="728991" y="703817"/>
                  <a:pt x="651227" y="669364"/>
                  <a:pt x="588884" y="600459"/>
                </a:cubicBezTo>
                <a:lnTo>
                  <a:pt x="669601" y="488243"/>
                </a:lnTo>
                <a:cubicBezTo>
                  <a:pt x="675508" y="494149"/>
                  <a:pt x="683382" y="501368"/>
                  <a:pt x="693226" y="509898"/>
                </a:cubicBezTo>
                <a:cubicBezTo>
                  <a:pt x="703070" y="518429"/>
                  <a:pt x="721116" y="529750"/>
                  <a:pt x="747366" y="543859"/>
                </a:cubicBezTo>
                <a:cubicBezTo>
                  <a:pt x="773616" y="557968"/>
                  <a:pt x="799865" y="565022"/>
                  <a:pt x="826115" y="565022"/>
                </a:cubicBezTo>
                <a:cubicBezTo>
                  <a:pt x="852364" y="565022"/>
                  <a:pt x="875661" y="557148"/>
                  <a:pt x="896005" y="541398"/>
                </a:cubicBezTo>
                <a:cubicBezTo>
                  <a:pt x="916348" y="525648"/>
                  <a:pt x="926520" y="502352"/>
                  <a:pt x="926520" y="471509"/>
                </a:cubicBezTo>
                <a:cubicBezTo>
                  <a:pt x="926520" y="440665"/>
                  <a:pt x="915527" y="416877"/>
                  <a:pt x="893543" y="400143"/>
                </a:cubicBezTo>
                <a:cubicBezTo>
                  <a:pt x="871559" y="383409"/>
                  <a:pt x="843177" y="375042"/>
                  <a:pt x="808396" y="375042"/>
                </a:cubicBezTo>
                <a:cubicBezTo>
                  <a:pt x="773616" y="375042"/>
                  <a:pt x="733257" y="387510"/>
                  <a:pt x="687320" y="412447"/>
                </a:cubicBezTo>
                <a:lnTo>
                  <a:pt x="623337" y="343542"/>
                </a:ln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3" name="Picture Placeholder 13"/>
          <p:cNvSpPr>
            <a:spLocks noGrp="1"/>
          </p:cNvSpPr>
          <p:nvPr>
            <p:ph type="pic" sz="quarter" idx="23"/>
          </p:nvPr>
        </p:nvSpPr>
        <p:spPr>
          <a:xfrm>
            <a:off x="12225903" y="1855829"/>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987681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ภาพนิ่งชื่อเรื่อง">
    <p:spTree>
      <p:nvGrpSpPr>
        <p:cNvPr id="1" name=""/>
        <p:cNvGrpSpPr/>
        <p:nvPr/>
      </p:nvGrpSpPr>
      <p:grpSpPr>
        <a:xfrm>
          <a:off x="0" y="0"/>
          <a:ext cx="0" cy="0"/>
          <a:chOff x="0" y="0"/>
          <a:chExt cx="0" cy="0"/>
        </a:xfrm>
      </p:grpSpPr>
      <p:sp>
        <p:nvSpPr>
          <p:cNvPr id="2" name="Рисунок 27"/>
          <p:cNvSpPr>
            <a:spLocks noGrp="1"/>
          </p:cNvSpPr>
          <p:nvPr>
            <p:ph type="pic" sz="quarter" idx="109" hasCustomPrompt="1"/>
          </p:nvPr>
        </p:nvSpPr>
        <p:spPr>
          <a:xfrm>
            <a:off x="11830921" y="3646965"/>
            <a:ext cx="10008316" cy="6182835"/>
          </a:xfrm>
          <a:custGeom>
            <a:avLst/>
            <a:gdLst>
              <a:gd name="connsiteX0" fmla="*/ 912342 w 1152034"/>
              <a:gd name="connsiteY0" fmla="*/ 379963 h 711692"/>
              <a:gd name="connsiteX1" fmla="*/ 835561 w 1152034"/>
              <a:gd name="connsiteY1" fmla="*/ 407033 h 711692"/>
              <a:gd name="connsiteX2" fmla="*/ 804554 w 1152034"/>
              <a:gd name="connsiteY2" fmla="*/ 477414 h 711692"/>
              <a:gd name="connsiteX3" fmla="*/ 834085 w 1152034"/>
              <a:gd name="connsiteY3" fmla="*/ 551734 h 711692"/>
              <a:gd name="connsiteX4" fmla="*/ 907912 w 1152034"/>
              <a:gd name="connsiteY4" fmla="*/ 582741 h 711692"/>
              <a:gd name="connsiteX5" fmla="*/ 981739 w 1152034"/>
              <a:gd name="connsiteY5" fmla="*/ 555179 h 711692"/>
              <a:gd name="connsiteX6" fmla="*/ 1011270 w 1152034"/>
              <a:gd name="connsiteY6" fmla="*/ 483813 h 711692"/>
              <a:gd name="connsiteX7" fmla="*/ 984692 w 1152034"/>
              <a:gd name="connsiteY7" fmla="*/ 409986 h 711692"/>
              <a:gd name="connsiteX8" fmla="*/ 912342 w 1152034"/>
              <a:gd name="connsiteY8" fmla="*/ 379963 h 711692"/>
              <a:gd name="connsiteX9" fmla="*/ 284480 w 1152034"/>
              <a:gd name="connsiteY9" fmla="*/ 126982 h 711692"/>
              <a:gd name="connsiteX10" fmla="*/ 183091 w 1152034"/>
              <a:gd name="connsiteY10" fmla="*/ 189982 h 711692"/>
              <a:gd name="connsiteX11" fmla="*/ 150607 w 1152034"/>
              <a:gd name="connsiteY11" fmla="*/ 356339 h 711692"/>
              <a:gd name="connsiteX12" fmla="*/ 183091 w 1152034"/>
              <a:gd name="connsiteY12" fmla="*/ 522695 h 711692"/>
              <a:gd name="connsiteX13" fmla="*/ 284480 w 1152034"/>
              <a:gd name="connsiteY13" fmla="*/ 585694 h 711692"/>
              <a:gd name="connsiteX14" fmla="*/ 385869 w 1152034"/>
              <a:gd name="connsiteY14" fmla="*/ 522695 h 711692"/>
              <a:gd name="connsiteX15" fmla="*/ 418352 w 1152034"/>
              <a:gd name="connsiteY15" fmla="*/ 356339 h 711692"/>
              <a:gd name="connsiteX16" fmla="*/ 385869 w 1152034"/>
              <a:gd name="connsiteY16" fmla="*/ 189982 h 711692"/>
              <a:gd name="connsiteX17" fmla="*/ 284480 w 1152034"/>
              <a:gd name="connsiteY17" fmla="*/ 126982 h 711692"/>
              <a:gd name="connsiteX18" fmla="*/ 920709 w 1152034"/>
              <a:gd name="connsiteY18" fmla="*/ 0 h 711692"/>
              <a:gd name="connsiteX19" fmla="*/ 1012747 w 1152034"/>
              <a:gd name="connsiteY19" fmla="*/ 14274 h 711692"/>
              <a:gd name="connsiteX20" fmla="*/ 1080175 w 1152034"/>
              <a:gd name="connsiteY20" fmla="*/ 43312 h 711692"/>
              <a:gd name="connsiteX21" fmla="*/ 1132347 w 1152034"/>
              <a:gd name="connsiteY21" fmla="*/ 80718 h 711692"/>
              <a:gd name="connsiteX22" fmla="*/ 1059504 w 1152034"/>
              <a:gd name="connsiteY22" fmla="*/ 188997 h 711692"/>
              <a:gd name="connsiteX23" fmla="*/ 1042277 w 1152034"/>
              <a:gd name="connsiteY23" fmla="*/ 173248 h 711692"/>
              <a:gd name="connsiteX24" fmla="*/ 997489 w 1152034"/>
              <a:gd name="connsiteY24" fmla="*/ 147654 h 711692"/>
              <a:gd name="connsiteX25" fmla="*/ 932521 w 1152034"/>
              <a:gd name="connsiteY25" fmla="*/ 131904 h 711692"/>
              <a:gd name="connsiteX26" fmla="*/ 833593 w 1152034"/>
              <a:gd name="connsiteY26" fmla="*/ 174724 h 711692"/>
              <a:gd name="connsiteX27" fmla="*/ 790773 w 1152034"/>
              <a:gd name="connsiteY27" fmla="*/ 291371 h 711692"/>
              <a:gd name="connsiteX28" fmla="*/ 926615 w 1152034"/>
              <a:gd name="connsiteY28" fmla="*/ 250027 h 711692"/>
              <a:gd name="connsiteX29" fmla="*/ 1087558 w 1152034"/>
              <a:gd name="connsiteY29" fmla="*/ 313027 h 711692"/>
              <a:gd name="connsiteX30" fmla="*/ 1152034 w 1152034"/>
              <a:gd name="connsiteY30" fmla="*/ 480860 h 711692"/>
              <a:gd name="connsiteX31" fmla="*/ 1082636 w 1152034"/>
              <a:gd name="connsiteY31" fmla="*/ 648693 h 711692"/>
              <a:gd name="connsiteX32" fmla="*/ 907912 w 1152034"/>
              <a:gd name="connsiteY32" fmla="*/ 711692 h 711692"/>
              <a:gd name="connsiteX33" fmla="*/ 781422 w 1152034"/>
              <a:gd name="connsiteY33" fmla="*/ 683638 h 711692"/>
              <a:gd name="connsiteX34" fmla="*/ 698243 w 1152034"/>
              <a:gd name="connsiteY34" fmla="*/ 605382 h 711692"/>
              <a:gd name="connsiteX35" fmla="*/ 639181 w 1152034"/>
              <a:gd name="connsiteY35" fmla="*/ 361260 h 711692"/>
              <a:gd name="connsiteX36" fmla="*/ 662314 w 1152034"/>
              <a:gd name="connsiteY36" fmla="*/ 195396 h 711692"/>
              <a:gd name="connsiteX37" fmla="*/ 725805 w 1152034"/>
              <a:gd name="connsiteY37" fmla="*/ 82686 h 711692"/>
              <a:gd name="connsiteX38" fmla="*/ 920709 w 1152034"/>
              <a:gd name="connsiteY38" fmla="*/ 0 h 711692"/>
              <a:gd name="connsiteX39" fmla="*/ 284480 w 1152034"/>
              <a:gd name="connsiteY39" fmla="*/ 0 h 711692"/>
              <a:gd name="connsiteX40" fmla="*/ 498085 w 1152034"/>
              <a:gd name="connsiteY40" fmla="*/ 96959 h 711692"/>
              <a:gd name="connsiteX41" fmla="*/ 568959 w 1152034"/>
              <a:gd name="connsiteY41" fmla="*/ 355846 h 711692"/>
              <a:gd name="connsiteX42" fmla="*/ 498085 w 1152034"/>
              <a:gd name="connsiteY42" fmla="*/ 614733 h 711692"/>
              <a:gd name="connsiteX43" fmla="*/ 284480 w 1152034"/>
              <a:gd name="connsiteY43" fmla="*/ 711692 h 711692"/>
              <a:gd name="connsiteX44" fmla="*/ 70874 w 1152034"/>
              <a:gd name="connsiteY44" fmla="*/ 614733 h 711692"/>
              <a:gd name="connsiteX45" fmla="*/ 0 w 1152034"/>
              <a:gd name="connsiteY45" fmla="*/ 355846 h 711692"/>
              <a:gd name="connsiteX46" fmla="*/ 70874 w 1152034"/>
              <a:gd name="connsiteY46" fmla="*/ 96959 h 711692"/>
              <a:gd name="connsiteX47" fmla="*/ 284480 w 1152034"/>
              <a:gd name="connsiteY47"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52034" h="711692">
                <a:moveTo>
                  <a:pt x="912342" y="379963"/>
                </a:moveTo>
                <a:cubicBezTo>
                  <a:pt x="881827" y="379963"/>
                  <a:pt x="856233" y="388986"/>
                  <a:pt x="835561" y="407033"/>
                </a:cubicBezTo>
                <a:cubicBezTo>
                  <a:pt x="814890" y="425079"/>
                  <a:pt x="804554" y="448540"/>
                  <a:pt x="804554" y="477414"/>
                </a:cubicBezTo>
                <a:cubicBezTo>
                  <a:pt x="804554" y="506289"/>
                  <a:pt x="814397" y="531062"/>
                  <a:pt x="834085" y="551734"/>
                </a:cubicBezTo>
                <a:cubicBezTo>
                  <a:pt x="853772" y="572405"/>
                  <a:pt x="878381" y="582741"/>
                  <a:pt x="907912" y="582741"/>
                </a:cubicBezTo>
                <a:cubicBezTo>
                  <a:pt x="937443" y="582741"/>
                  <a:pt x="962052" y="573553"/>
                  <a:pt x="981739" y="555179"/>
                </a:cubicBezTo>
                <a:cubicBezTo>
                  <a:pt x="1001426" y="536804"/>
                  <a:pt x="1011270" y="513015"/>
                  <a:pt x="1011270" y="483813"/>
                </a:cubicBezTo>
                <a:cubicBezTo>
                  <a:pt x="1011270" y="454610"/>
                  <a:pt x="1002411" y="430001"/>
                  <a:pt x="984692" y="409986"/>
                </a:cubicBezTo>
                <a:cubicBezTo>
                  <a:pt x="966974" y="389970"/>
                  <a:pt x="942857" y="379963"/>
                  <a:pt x="912342" y="379963"/>
                </a:cubicBezTo>
                <a:close/>
                <a:moveTo>
                  <a:pt x="284480" y="126982"/>
                </a:moveTo>
                <a:cubicBezTo>
                  <a:pt x="238543" y="126982"/>
                  <a:pt x="204747" y="147982"/>
                  <a:pt x="183091" y="189982"/>
                </a:cubicBezTo>
                <a:cubicBezTo>
                  <a:pt x="161435" y="231981"/>
                  <a:pt x="150607" y="287433"/>
                  <a:pt x="150607" y="356339"/>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2" y="425243"/>
                  <a:pt x="418352" y="356339"/>
                </a:cubicBezTo>
                <a:cubicBezTo>
                  <a:pt x="418352" y="287433"/>
                  <a:pt x="407525" y="231981"/>
                  <a:pt x="385869" y="189982"/>
                </a:cubicBezTo>
                <a:cubicBezTo>
                  <a:pt x="364213" y="147982"/>
                  <a:pt x="330417" y="126982"/>
                  <a:pt x="284480" y="126982"/>
                </a:cubicBezTo>
                <a:close/>
                <a:moveTo>
                  <a:pt x="920709" y="0"/>
                </a:moveTo>
                <a:cubicBezTo>
                  <a:pt x="952865" y="0"/>
                  <a:pt x="983544" y="4758"/>
                  <a:pt x="1012747" y="14274"/>
                </a:cubicBezTo>
                <a:cubicBezTo>
                  <a:pt x="1041949" y="23789"/>
                  <a:pt x="1064426" y="33469"/>
                  <a:pt x="1080175" y="43312"/>
                </a:cubicBezTo>
                <a:cubicBezTo>
                  <a:pt x="1095925" y="53155"/>
                  <a:pt x="1113316" y="65624"/>
                  <a:pt x="1132347" y="80718"/>
                </a:cubicBezTo>
                <a:lnTo>
                  <a:pt x="1059504" y="188997"/>
                </a:lnTo>
                <a:cubicBezTo>
                  <a:pt x="1055566" y="185060"/>
                  <a:pt x="1049824" y="179810"/>
                  <a:pt x="1042277" y="173248"/>
                </a:cubicBezTo>
                <a:cubicBezTo>
                  <a:pt x="1034731" y="166685"/>
                  <a:pt x="1019801" y="158154"/>
                  <a:pt x="997489" y="147654"/>
                </a:cubicBezTo>
                <a:cubicBezTo>
                  <a:pt x="975177" y="137155"/>
                  <a:pt x="953521" y="131904"/>
                  <a:pt x="932521" y="131904"/>
                </a:cubicBezTo>
                <a:cubicBezTo>
                  <a:pt x="889866" y="131904"/>
                  <a:pt x="856889" y="146178"/>
                  <a:pt x="833593" y="174724"/>
                </a:cubicBezTo>
                <a:cubicBezTo>
                  <a:pt x="810296" y="203271"/>
                  <a:pt x="796023" y="242153"/>
                  <a:pt x="790773" y="291371"/>
                </a:cubicBezTo>
                <a:cubicBezTo>
                  <a:pt x="833429" y="263809"/>
                  <a:pt x="878709" y="250027"/>
                  <a:pt x="926615" y="250027"/>
                </a:cubicBezTo>
                <a:cubicBezTo>
                  <a:pt x="990927" y="250027"/>
                  <a:pt x="1044574" y="271027"/>
                  <a:pt x="1087558" y="313027"/>
                </a:cubicBezTo>
                <a:cubicBezTo>
                  <a:pt x="1130542" y="355026"/>
                  <a:pt x="1152034" y="410970"/>
                  <a:pt x="1152034" y="480860"/>
                </a:cubicBezTo>
                <a:cubicBezTo>
                  <a:pt x="1152034" y="550749"/>
                  <a:pt x="1128901" y="606694"/>
                  <a:pt x="1082636" y="648693"/>
                </a:cubicBezTo>
                <a:cubicBezTo>
                  <a:pt x="1036371" y="690692"/>
                  <a:pt x="978130" y="711692"/>
                  <a:pt x="907912" y="711692"/>
                </a:cubicBezTo>
                <a:cubicBezTo>
                  <a:pt x="859350" y="711692"/>
                  <a:pt x="817187" y="702341"/>
                  <a:pt x="781422" y="683638"/>
                </a:cubicBezTo>
                <a:cubicBezTo>
                  <a:pt x="745657" y="664935"/>
                  <a:pt x="717930" y="638849"/>
                  <a:pt x="698243" y="605382"/>
                </a:cubicBezTo>
                <a:cubicBezTo>
                  <a:pt x="658869" y="540414"/>
                  <a:pt x="639181" y="459040"/>
                  <a:pt x="639181" y="361260"/>
                </a:cubicBezTo>
                <a:cubicBezTo>
                  <a:pt x="639181" y="298261"/>
                  <a:pt x="646892" y="242973"/>
                  <a:pt x="662314" y="195396"/>
                </a:cubicBezTo>
                <a:cubicBezTo>
                  <a:pt x="677735" y="147818"/>
                  <a:pt x="698899" y="110248"/>
                  <a:pt x="725805" y="82686"/>
                </a:cubicBezTo>
                <a:cubicBezTo>
                  <a:pt x="778304" y="27563"/>
                  <a:pt x="843272" y="0"/>
                  <a:pt x="920709" y="0"/>
                </a:cubicBez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3" name="Picture Placeholder 13"/>
          <p:cNvSpPr>
            <a:spLocks noGrp="1"/>
          </p:cNvSpPr>
          <p:nvPr>
            <p:ph type="pic" sz="quarter" idx="23"/>
          </p:nvPr>
        </p:nvSpPr>
        <p:spPr>
          <a:xfrm>
            <a:off x="4618037" y="1524000"/>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067068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ภาพนิ่งชื่อเรื่อง">
    <p:spTree>
      <p:nvGrpSpPr>
        <p:cNvPr id="1" name=""/>
        <p:cNvGrpSpPr/>
        <p:nvPr/>
      </p:nvGrpSpPr>
      <p:grpSpPr>
        <a:xfrm>
          <a:off x="0" y="0"/>
          <a:ext cx="0" cy="0"/>
          <a:chOff x="0" y="0"/>
          <a:chExt cx="0" cy="0"/>
        </a:xfrm>
      </p:grpSpPr>
      <p:sp>
        <p:nvSpPr>
          <p:cNvPr id="2" name="Рисунок 28"/>
          <p:cNvSpPr>
            <a:spLocks noGrp="1"/>
          </p:cNvSpPr>
          <p:nvPr>
            <p:ph type="pic" sz="quarter" idx="110" hasCustomPrompt="1"/>
          </p:nvPr>
        </p:nvSpPr>
        <p:spPr>
          <a:xfrm>
            <a:off x="2332037" y="3505200"/>
            <a:ext cx="10608732" cy="6629400"/>
          </a:xfrm>
          <a:custGeom>
            <a:avLst/>
            <a:gdLst>
              <a:gd name="connsiteX0" fmla="*/ 284480 w 1138889"/>
              <a:gd name="connsiteY0" fmla="*/ 126982 h 711692"/>
              <a:gd name="connsiteX1" fmla="*/ 183091 w 1138889"/>
              <a:gd name="connsiteY1" fmla="*/ 189982 h 711692"/>
              <a:gd name="connsiteX2" fmla="*/ 150607 w 1138889"/>
              <a:gd name="connsiteY2" fmla="*/ 356339 h 711692"/>
              <a:gd name="connsiteX3" fmla="*/ 183091 w 1138889"/>
              <a:gd name="connsiteY3" fmla="*/ 522695 h 711692"/>
              <a:gd name="connsiteX4" fmla="*/ 284480 w 1138889"/>
              <a:gd name="connsiteY4" fmla="*/ 585694 h 711692"/>
              <a:gd name="connsiteX5" fmla="*/ 385869 w 1138889"/>
              <a:gd name="connsiteY5" fmla="*/ 522695 h 711692"/>
              <a:gd name="connsiteX6" fmla="*/ 418353 w 1138889"/>
              <a:gd name="connsiteY6" fmla="*/ 356339 h 711692"/>
              <a:gd name="connsiteX7" fmla="*/ 385869 w 1138889"/>
              <a:gd name="connsiteY7" fmla="*/ 189982 h 711692"/>
              <a:gd name="connsiteX8" fmla="*/ 284480 w 1138889"/>
              <a:gd name="connsiteY8" fmla="*/ 126982 h 711692"/>
              <a:gd name="connsiteX9" fmla="*/ 641787 w 1138889"/>
              <a:gd name="connsiteY9" fmla="*/ 11812 h 711692"/>
              <a:gd name="connsiteX10" fmla="*/ 1138889 w 1138889"/>
              <a:gd name="connsiteY10" fmla="*/ 11812 h 711692"/>
              <a:gd name="connsiteX11" fmla="*/ 1138889 w 1138889"/>
              <a:gd name="connsiteY11" fmla="*/ 127966 h 711692"/>
              <a:gd name="connsiteX12" fmla="*/ 860315 w 1138889"/>
              <a:gd name="connsiteY12" fmla="*/ 699880 h 711692"/>
              <a:gd name="connsiteX13" fmla="*/ 692974 w 1138889"/>
              <a:gd name="connsiteY13" fmla="*/ 699880 h 711692"/>
              <a:gd name="connsiteX14" fmla="*/ 958751 w 1138889"/>
              <a:gd name="connsiteY14" fmla="*/ 143716 h 711692"/>
              <a:gd name="connsiteX15" fmla="*/ 785504 w 1138889"/>
              <a:gd name="connsiteY15" fmla="*/ 143716 h 711692"/>
              <a:gd name="connsiteX16" fmla="*/ 785504 w 1138889"/>
              <a:gd name="connsiteY16" fmla="*/ 232309 h 711692"/>
              <a:gd name="connsiteX17" fmla="*/ 641787 w 1138889"/>
              <a:gd name="connsiteY17" fmla="*/ 232309 h 711692"/>
              <a:gd name="connsiteX18" fmla="*/ 284480 w 1138889"/>
              <a:gd name="connsiteY18" fmla="*/ 0 h 711692"/>
              <a:gd name="connsiteX19" fmla="*/ 498085 w 1138889"/>
              <a:gd name="connsiteY19" fmla="*/ 96959 h 711692"/>
              <a:gd name="connsiteX20" fmla="*/ 568959 w 1138889"/>
              <a:gd name="connsiteY20" fmla="*/ 355846 h 711692"/>
              <a:gd name="connsiteX21" fmla="*/ 498085 w 1138889"/>
              <a:gd name="connsiteY21" fmla="*/ 614733 h 711692"/>
              <a:gd name="connsiteX22" fmla="*/ 284480 w 1138889"/>
              <a:gd name="connsiteY22" fmla="*/ 711692 h 711692"/>
              <a:gd name="connsiteX23" fmla="*/ 70874 w 1138889"/>
              <a:gd name="connsiteY23" fmla="*/ 614733 h 711692"/>
              <a:gd name="connsiteX24" fmla="*/ 0 w 1138889"/>
              <a:gd name="connsiteY24" fmla="*/ 355846 h 711692"/>
              <a:gd name="connsiteX25" fmla="*/ 70874 w 1138889"/>
              <a:gd name="connsiteY25" fmla="*/ 96959 h 711692"/>
              <a:gd name="connsiteX26" fmla="*/ 284480 w 1138889"/>
              <a:gd name="connsiteY26"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8889" h="711692">
                <a:moveTo>
                  <a:pt x="284480" y="126982"/>
                </a:moveTo>
                <a:cubicBezTo>
                  <a:pt x="238543" y="126982"/>
                  <a:pt x="204747" y="147982"/>
                  <a:pt x="183091" y="189982"/>
                </a:cubicBezTo>
                <a:cubicBezTo>
                  <a:pt x="161435" y="231981"/>
                  <a:pt x="150607" y="287433"/>
                  <a:pt x="150607" y="356339"/>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9"/>
                </a:cubicBezTo>
                <a:cubicBezTo>
                  <a:pt x="418353" y="287433"/>
                  <a:pt x="407525" y="231981"/>
                  <a:pt x="385869" y="189982"/>
                </a:cubicBezTo>
                <a:cubicBezTo>
                  <a:pt x="364213" y="147982"/>
                  <a:pt x="330417" y="126982"/>
                  <a:pt x="284480" y="126982"/>
                </a:cubicBezTo>
                <a:close/>
                <a:moveTo>
                  <a:pt x="641787" y="11812"/>
                </a:moveTo>
                <a:lnTo>
                  <a:pt x="1138889" y="11812"/>
                </a:lnTo>
                <a:lnTo>
                  <a:pt x="1138889" y="127966"/>
                </a:lnTo>
                <a:lnTo>
                  <a:pt x="860315" y="699880"/>
                </a:lnTo>
                <a:lnTo>
                  <a:pt x="692974" y="699880"/>
                </a:lnTo>
                <a:lnTo>
                  <a:pt x="958751" y="143716"/>
                </a:lnTo>
                <a:lnTo>
                  <a:pt x="785504" y="143716"/>
                </a:lnTo>
                <a:lnTo>
                  <a:pt x="785504" y="232309"/>
                </a:lnTo>
                <a:lnTo>
                  <a:pt x="641787" y="232309"/>
                </a:ln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3" name="Picture Placeholder 13"/>
          <p:cNvSpPr>
            <a:spLocks noGrp="1"/>
          </p:cNvSpPr>
          <p:nvPr>
            <p:ph type="pic" sz="quarter" idx="23"/>
          </p:nvPr>
        </p:nvSpPr>
        <p:spPr>
          <a:xfrm>
            <a:off x="12225903" y="1855829"/>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092931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ภาพนิ่งชื่อเรื่อง">
    <p:spTree>
      <p:nvGrpSpPr>
        <p:cNvPr id="1" name=""/>
        <p:cNvGrpSpPr/>
        <p:nvPr/>
      </p:nvGrpSpPr>
      <p:grpSpPr>
        <a:xfrm>
          <a:off x="0" y="0"/>
          <a:ext cx="0" cy="0"/>
          <a:chOff x="0" y="0"/>
          <a:chExt cx="0" cy="0"/>
        </a:xfrm>
      </p:grpSpPr>
      <p:sp>
        <p:nvSpPr>
          <p:cNvPr id="2" name="Рисунок 29"/>
          <p:cNvSpPr>
            <a:spLocks noGrp="1"/>
          </p:cNvSpPr>
          <p:nvPr>
            <p:ph type="pic" sz="quarter" idx="111" hasCustomPrompt="1"/>
          </p:nvPr>
        </p:nvSpPr>
        <p:spPr>
          <a:xfrm>
            <a:off x="11933237" y="3723165"/>
            <a:ext cx="10174092" cy="6182835"/>
          </a:xfrm>
          <a:custGeom>
            <a:avLst/>
            <a:gdLst>
              <a:gd name="connsiteX0" fmla="*/ 908293 w 1171116"/>
              <a:gd name="connsiteY0" fmla="*/ 401619 h 711692"/>
              <a:gd name="connsiteX1" fmla="*/ 832497 w 1171116"/>
              <a:gd name="connsiteY1" fmla="*/ 425243 h 711692"/>
              <a:gd name="connsiteX2" fmla="*/ 799029 w 1171116"/>
              <a:gd name="connsiteY2" fmla="*/ 493164 h 711692"/>
              <a:gd name="connsiteX3" fmla="*/ 833482 w 1171116"/>
              <a:gd name="connsiteY3" fmla="*/ 560593 h 711692"/>
              <a:gd name="connsiteX4" fmla="*/ 908293 w 1171116"/>
              <a:gd name="connsiteY4" fmla="*/ 583726 h 711692"/>
              <a:gd name="connsiteX5" fmla="*/ 983104 w 1171116"/>
              <a:gd name="connsiteY5" fmla="*/ 560593 h 711692"/>
              <a:gd name="connsiteX6" fmla="*/ 1017556 w 1171116"/>
              <a:gd name="connsiteY6" fmla="*/ 493164 h 711692"/>
              <a:gd name="connsiteX7" fmla="*/ 984088 w 1171116"/>
              <a:gd name="connsiteY7" fmla="*/ 425243 h 711692"/>
              <a:gd name="connsiteX8" fmla="*/ 908293 w 1171116"/>
              <a:gd name="connsiteY8" fmla="*/ 401619 h 711692"/>
              <a:gd name="connsiteX9" fmla="*/ 284480 w 1171116"/>
              <a:gd name="connsiteY9" fmla="*/ 126982 h 711692"/>
              <a:gd name="connsiteX10" fmla="*/ 183091 w 1171116"/>
              <a:gd name="connsiteY10" fmla="*/ 189982 h 711692"/>
              <a:gd name="connsiteX11" fmla="*/ 150607 w 1171116"/>
              <a:gd name="connsiteY11" fmla="*/ 356339 h 711692"/>
              <a:gd name="connsiteX12" fmla="*/ 183091 w 1171116"/>
              <a:gd name="connsiteY12" fmla="*/ 522695 h 711692"/>
              <a:gd name="connsiteX13" fmla="*/ 284480 w 1171116"/>
              <a:gd name="connsiteY13" fmla="*/ 585694 h 711692"/>
              <a:gd name="connsiteX14" fmla="*/ 385869 w 1171116"/>
              <a:gd name="connsiteY14" fmla="*/ 522695 h 711692"/>
              <a:gd name="connsiteX15" fmla="*/ 418353 w 1171116"/>
              <a:gd name="connsiteY15" fmla="*/ 356339 h 711692"/>
              <a:gd name="connsiteX16" fmla="*/ 385869 w 1171116"/>
              <a:gd name="connsiteY16" fmla="*/ 189982 h 711692"/>
              <a:gd name="connsiteX17" fmla="*/ 284480 w 1171116"/>
              <a:gd name="connsiteY17" fmla="*/ 126982 h 711692"/>
              <a:gd name="connsiteX18" fmla="*/ 908293 w 1171116"/>
              <a:gd name="connsiteY18" fmla="*/ 119108 h 711692"/>
              <a:gd name="connsiteX19" fmla="*/ 842341 w 1171116"/>
              <a:gd name="connsiteY19" fmla="*/ 142732 h 711692"/>
              <a:gd name="connsiteX20" fmla="*/ 814779 w 1171116"/>
              <a:gd name="connsiteY20" fmla="*/ 201302 h 711692"/>
              <a:gd name="connsiteX21" fmla="*/ 842833 w 1171116"/>
              <a:gd name="connsiteY21" fmla="*/ 259871 h 711692"/>
              <a:gd name="connsiteX22" fmla="*/ 908293 w 1171116"/>
              <a:gd name="connsiteY22" fmla="*/ 283496 h 711692"/>
              <a:gd name="connsiteX23" fmla="*/ 973753 w 1171116"/>
              <a:gd name="connsiteY23" fmla="*/ 259871 h 711692"/>
              <a:gd name="connsiteX24" fmla="*/ 1001807 w 1171116"/>
              <a:gd name="connsiteY24" fmla="*/ 201302 h 711692"/>
              <a:gd name="connsiteX25" fmla="*/ 974245 w 1171116"/>
              <a:gd name="connsiteY25" fmla="*/ 142732 h 711692"/>
              <a:gd name="connsiteX26" fmla="*/ 908293 w 1171116"/>
              <a:gd name="connsiteY26" fmla="*/ 119108 h 711692"/>
              <a:gd name="connsiteX27" fmla="*/ 908293 w 1171116"/>
              <a:gd name="connsiteY27" fmla="*/ 0 h 711692"/>
              <a:gd name="connsiteX28" fmla="*/ 1078587 w 1171116"/>
              <a:gd name="connsiteY28" fmla="*/ 54140 h 711692"/>
              <a:gd name="connsiteX29" fmla="*/ 1146507 w 1171116"/>
              <a:gd name="connsiteY29" fmla="*/ 187521 h 711692"/>
              <a:gd name="connsiteX30" fmla="*/ 1085477 w 1171116"/>
              <a:gd name="connsiteY30" fmla="*/ 323854 h 711692"/>
              <a:gd name="connsiteX31" fmla="*/ 1171116 w 1171116"/>
              <a:gd name="connsiteY31" fmla="*/ 497102 h 711692"/>
              <a:gd name="connsiteX32" fmla="*/ 1098274 w 1171116"/>
              <a:gd name="connsiteY32" fmla="*/ 649678 h 711692"/>
              <a:gd name="connsiteX33" fmla="*/ 908293 w 1171116"/>
              <a:gd name="connsiteY33" fmla="*/ 711692 h 711692"/>
              <a:gd name="connsiteX34" fmla="*/ 718311 w 1171116"/>
              <a:gd name="connsiteY34" fmla="*/ 649678 h 711692"/>
              <a:gd name="connsiteX35" fmla="*/ 645469 w 1171116"/>
              <a:gd name="connsiteY35" fmla="*/ 497102 h 711692"/>
              <a:gd name="connsiteX36" fmla="*/ 731108 w 1171116"/>
              <a:gd name="connsiteY36" fmla="*/ 323854 h 711692"/>
              <a:gd name="connsiteX37" fmla="*/ 669094 w 1171116"/>
              <a:gd name="connsiteY37" fmla="*/ 187029 h 711692"/>
              <a:gd name="connsiteX38" fmla="*/ 737507 w 1171116"/>
              <a:gd name="connsiteY38" fmla="*/ 54140 h 711692"/>
              <a:gd name="connsiteX39" fmla="*/ 908293 w 1171116"/>
              <a:gd name="connsiteY39" fmla="*/ 0 h 711692"/>
              <a:gd name="connsiteX40" fmla="*/ 284480 w 1171116"/>
              <a:gd name="connsiteY40" fmla="*/ 0 h 711692"/>
              <a:gd name="connsiteX41" fmla="*/ 498086 w 1171116"/>
              <a:gd name="connsiteY41" fmla="*/ 96959 h 711692"/>
              <a:gd name="connsiteX42" fmla="*/ 568959 w 1171116"/>
              <a:gd name="connsiteY42" fmla="*/ 355846 h 711692"/>
              <a:gd name="connsiteX43" fmla="*/ 498086 w 1171116"/>
              <a:gd name="connsiteY43" fmla="*/ 614733 h 711692"/>
              <a:gd name="connsiteX44" fmla="*/ 284480 w 1171116"/>
              <a:gd name="connsiteY44" fmla="*/ 711692 h 711692"/>
              <a:gd name="connsiteX45" fmla="*/ 70874 w 1171116"/>
              <a:gd name="connsiteY45" fmla="*/ 614733 h 711692"/>
              <a:gd name="connsiteX46" fmla="*/ 0 w 1171116"/>
              <a:gd name="connsiteY46" fmla="*/ 355846 h 711692"/>
              <a:gd name="connsiteX47" fmla="*/ 70874 w 1171116"/>
              <a:gd name="connsiteY47" fmla="*/ 96959 h 711692"/>
              <a:gd name="connsiteX48" fmla="*/ 284480 w 1171116"/>
              <a:gd name="connsiteY48"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71116" h="711692">
                <a:moveTo>
                  <a:pt x="908293" y="401619"/>
                </a:moveTo>
                <a:cubicBezTo>
                  <a:pt x="880075" y="401619"/>
                  <a:pt x="854809" y="409494"/>
                  <a:pt x="832497" y="425243"/>
                </a:cubicBezTo>
                <a:cubicBezTo>
                  <a:pt x="810185" y="440993"/>
                  <a:pt x="799029" y="463633"/>
                  <a:pt x="799029" y="493164"/>
                </a:cubicBezTo>
                <a:cubicBezTo>
                  <a:pt x="799029" y="522695"/>
                  <a:pt x="810513" y="545171"/>
                  <a:pt x="833482" y="560593"/>
                </a:cubicBezTo>
                <a:cubicBezTo>
                  <a:pt x="856450" y="576015"/>
                  <a:pt x="881387" y="583726"/>
                  <a:pt x="908293" y="583726"/>
                </a:cubicBezTo>
                <a:cubicBezTo>
                  <a:pt x="935198" y="583726"/>
                  <a:pt x="960136" y="576015"/>
                  <a:pt x="983104" y="560593"/>
                </a:cubicBezTo>
                <a:cubicBezTo>
                  <a:pt x="1006072" y="545171"/>
                  <a:pt x="1017556" y="522695"/>
                  <a:pt x="1017556" y="493164"/>
                </a:cubicBezTo>
                <a:cubicBezTo>
                  <a:pt x="1017556" y="463633"/>
                  <a:pt x="1006400" y="440993"/>
                  <a:pt x="984088" y="425243"/>
                </a:cubicBezTo>
                <a:cubicBezTo>
                  <a:pt x="961776" y="409494"/>
                  <a:pt x="936511" y="401619"/>
                  <a:pt x="908293" y="401619"/>
                </a:cubicBezTo>
                <a:close/>
                <a:moveTo>
                  <a:pt x="284480" y="126982"/>
                </a:moveTo>
                <a:cubicBezTo>
                  <a:pt x="238543" y="126982"/>
                  <a:pt x="204747" y="147982"/>
                  <a:pt x="183091" y="189982"/>
                </a:cubicBezTo>
                <a:cubicBezTo>
                  <a:pt x="161435" y="231981"/>
                  <a:pt x="150607" y="287433"/>
                  <a:pt x="150607" y="356339"/>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9"/>
                </a:cubicBezTo>
                <a:cubicBezTo>
                  <a:pt x="418353" y="287433"/>
                  <a:pt x="407525" y="231981"/>
                  <a:pt x="385869" y="189982"/>
                </a:cubicBezTo>
                <a:cubicBezTo>
                  <a:pt x="364213" y="147982"/>
                  <a:pt x="330417" y="126982"/>
                  <a:pt x="284480" y="126982"/>
                </a:cubicBezTo>
                <a:close/>
                <a:moveTo>
                  <a:pt x="908293" y="119108"/>
                </a:moveTo>
                <a:cubicBezTo>
                  <a:pt x="882699" y="119108"/>
                  <a:pt x="860715" y="126982"/>
                  <a:pt x="842341" y="142732"/>
                </a:cubicBezTo>
                <a:cubicBezTo>
                  <a:pt x="823966" y="158482"/>
                  <a:pt x="814779" y="178005"/>
                  <a:pt x="814779" y="201302"/>
                </a:cubicBezTo>
                <a:cubicBezTo>
                  <a:pt x="814779" y="224598"/>
                  <a:pt x="824130" y="244121"/>
                  <a:pt x="842833" y="259871"/>
                </a:cubicBezTo>
                <a:cubicBezTo>
                  <a:pt x="861536" y="275621"/>
                  <a:pt x="883356" y="283496"/>
                  <a:pt x="908293" y="283496"/>
                </a:cubicBezTo>
                <a:cubicBezTo>
                  <a:pt x="933230" y="283496"/>
                  <a:pt x="955050" y="275621"/>
                  <a:pt x="973753" y="259871"/>
                </a:cubicBezTo>
                <a:cubicBezTo>
                  <a:pt x="992455" y="244121"/>
                  <a:pt x="1001807" y="224598"/>
                  <a:pt x="1001807" y="201302"/>
                </a:cubicBezTo>
                <a:cubicBezTo>
                  <a:pt x="1001807" y="178005"/>
                  <a:pt x="992619" y="158482"/>
                  <a:pt x="974245" y="142732"/>
                </a:cubicBezTo>
                <a:cubicBezTo>
                  <a:pt x="955870" y="126982"/>
                  <a:pt x="933886" y="119108"/>
                  <a:pt x="908293" y="119108"/>
                </a:cubicBezTo>
                <a:close/>
                <a:moveTo>
                  <a:pt x="908293" y="0"/>
                </a:moveTo>
                <a:cubicBezTo>
                  <a:pt x="976542" y="0"/>
                  <a:pt x="1033306" y="18047"/>
                  <a:pt x="1078587" y="54140"/>
                </a:cubicBezTo>
                <a:cubicBezTo>
                  <a:pt x="1123867" y="90233"/>
                  <a:pt x="1146507" y="134693"/>
                  <a:pt x="1146507" y="187521"/>
                </a:cubicBezTo>
                <a:cubicBezTo>
                  <a:pt x="1146507" y="240348"/>
                  <a:pt x="1126164" y="285793"/>
                  <a:pt x="1085477" y="323854"/>
                </a:cubicBezTo>
                <a:cubicBezTo>
                  <a:pt x="1142570" y="367822"/>
                  <a:pt x="1171116" y="425572"/>
                  <a:pt x="1171116" y="497102"/>
                </a:cubicBezTo>
                <a:cubicBezTo>
                  <a:pt x="1171116" y="557476"/>
                  <a:pt x="1146835" y="608334"/>
                  <a:pt x="1098274" y="649678"/>
                </a:cubicBezTo>
                <a:cubicBezTo>
                  <a:pt x="1049712" y="691021"/>
                  <a:pt x="986385" y="711692"/>
                  <a:pt x="908293" y="711692"/>
                </a:cubicBezTo>
                <a:cubicBezTo>
                  <a:pt x="830200" y="711692"/>
                  <a:pt x="766874" y="691021"/>
                  <a:pt x="718311" y="649678"/>
                </a:cubicBezTo>
                <a:cubicBezTo>
                  <a:pt x="669750" y="608334"/>
                  <a:pt x="645469" y="557476"/>
                  <a:pt x="645469" y="497102"/>
                </a:cubicBezTo>
                <a:cubicBezTo>
                  <a:pt x="645469" y="425572"/>
                  <a:pt x="674015" y="367822"/>
                  <a:pt x="731108" y="323854"/>
                </a:cubicBezTo>
                <a:cubicBezTo>
                  <a:pt x="689765" y="285136"/>
                  <a:pt x="669094" y="239528"/>
                  <a:pt x="669094" y="187029"/>
                </a:cubicBezTo>
                <a:cubicBezTo>
                  <a:pt x="669094" y="134529"/>
                  <a:pt x="691898" y="90233"/>
                  <a:pt x="737507" y="54140"/>
                </a:cubicBezTo>
                <a:cubicBezTo>
                  <a:pt x="783115" y="18047"/>
                  <a:pt x="840044" y="0"/>
                  <a:pt x="908293" y="0"/>
                </a:cubicBezTo>
                <a:close/>
                <a:moveTo>
                  <a:pt x="284480" y="0"/>
                </a:moveTo>
                <a:cubicBezTo>
                  <a:pt x="379634" y="0"/>
                  <a:pt x="450836" y="32320"/>
                  <a:pt x="498086" y="96959"/>
                </a:cubicBezTo>
                <a:cubicBezTo>
                  <a:pt x="545335" y="161599"/>
                  <a:pt x="568959" y="247895"/>
                  <a:pt x="568959" y="355846"/>
                </a:cubicBezTo>
                <a:cubicBezTo>
                  <a:pt x="568959" y="463797"/>
                  <a:pt x="545335" y="550093"/>
                  <a:pt x="498086" y="614733"/>
                </a:cubicBezTo>
                <a:cubicBezTo>
                  <a:pt x="450836" y="679373"/>
                  <a:pt x="379634" y="711692"/>
                  <a:pt x="284480" y="711692"/>
                </a:cubicBezTo>
                <a:cubicBezTo>
                  <a:pt x="189326" y="711692"/>
                  <a:pt x="118123" y="679373"/>
                  <a:pt x="70874" y="614733"/>
                </a:cubicBezTo>
                <a:cubicBezTo>
                  <a:pt x="23625" y="550093"/>
                  <a:pt x="0" y="463797"/>
                  <a:pt x="0" y="355846"/>
                </a:cubicBezTo>
                <a:cubicBezTo>
                  <a:pt x="0" y="247895"/>
                  <a:pt x="23625" y="161599"/>
                  <a:pt x="70874" y="96959"/>
                </a:cubicBezTo>
                <a:cubicBezTo>
                  <a:pt x="118123" y="32320"/>
                  <a:pt x="189326"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3" name="Picture Placeholder 13"/>
          <p:cNvSpPr>
            <a:spLocks noGrp="1"/>
          </p:cNvSpPr>
          <p:nvPr>
            <p:ph type="pic" sz="quarter" idx="23"/>
          </p:nvPr>
        </p:nvSpPr>
        <p:spPr>
          <a:xfrm>
            <a:off x="4618037" y="1524000"/>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067068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ภาพนิ่งชื่อเรื่อง">
    <p:spTree>
      <p:nvGrpSpPr>
        <p:cNvPr id="1" name=""/>
        <p:cNvGrpSpPr/>
        <p:nvPr/>
      </p:nvGrpSpPr>
      <p:grpSpPr>
        <a:xfrm>
          <a:off x="0" y="0"/>
          <a:ext cx="0" cy="0"/>
          <a:chOff x="0" y="0"/>
          <a:chExt cx="0" cy="0"/>
        </a:xfrm>
      </p:grpSpPr>
      <p:sp>
        <p:nvSpPr>
          <p:cNvPr id="2" name="Рисунок 30"/>
          <p:cNvSpPr>
            <a:spLocks noGrp="1"/>
          </p:cNvSpPr>
          <p:nvPr>
            <p:ph type="pic" sz="quarter" idx="112" hasCustomPrompt="1"/>
          </p:nvPr>
        </p:nvSpPr>
        <p:spPr>
          <a:xfrm>
            <a:off x="2466533" y="3657600"/>
            <a:ext cx="10685904" cy="6477000"/>
          </a:xfrm>
          <a:custGeom>
            <a:avLst/>
            <a:gdLst>
              <a:gd name="connsiteX0" fmla="*/ 905436 w 1174166"/>
              <a:gd name="connsiteY0" fmla="*/ 128951 h 711692"/>
              <a:gd name="connsiteX1" fmla="*/ 833086 w 1174166"/>
              <a:gd name="connsiteY1" fmla="*/ 157006 h 711692"/>
              <a:gd name="connsiteX2" fmla="*/ 805032 w 1174166"/>
              <a:gd name="connsiteY2" fmla="*/ 228371 h 711692"/>
              <a:gd name="connsiteX3" fmla="*/ 830625 w 1174166"/>
              <a:gd name="connsiteY3" fmla="*/ 301706 h 711692"/>
              <a:gd name="connsiteX4" fmla="*/ 901991 w 1174166"/>
              <a:gd name="connsiteY4" fmla="*/ 331729 h 711692"/>
              <a:gd name="connsiteX5" fmla="*/ 978279 w 1174166"/>
              <a:gd name="connsiteY5" fmla="*/ 305152 h 711692"/>
              <a:gd name="connsiteX6" fmla="*/ 1008794 w 1174166"/>
              <a:gd name="connsiteY6" fmla="*/ 235262 h 711692"/>
              <a:gd name="connsiteX7" fmla="*/ 979263 w 1174166"/>
              <a:gd name="connsiteY7" fmla="*/ 160451 h 711692"/>
              <a:gd name="connsiteX8" fmla="*/ 905436 w 1174166"/>
              <a:gd name="connsiteY8" fmla="*/ 128951 h 711692"/>
              <a:gd name="connsiteX9" fmla="*/ 284480 w 1174166"/>
              <a:gd name="connsiteY9" fmla="*/ 126982 h 711692"/>
              <a:gd name="connsiteX10" fmla="*/ 183091 w 1174166"/>
              <a:gd name="connsiteY10" fmla="*/ 189982 h 711692"/>
              <a:gd name="connsiteX11" fmla="*/ 150607 w 1174166"/>
              <a:gd name="connsiteY11" fmla="*/ 356339 h 711692"/>
              <a:gd name="connsiteX12" fmla="*/ 183091 w 1174166"/>
              <a:gd name="connsiteY12" fmla="*/ 522695 h 711692"/>
              <a:gd name="connsiteX13" fmla="*/ 284480 w 1174166"/>
              <a:gd name="connsiteY13" fmla="*/ 585694 h 711692"/>
              <a:gd name="connsiteX14" fmla="*/ 385869 w 1174166"/>
              <a:gd name="connsiteY14" fmla="*/ 522695 h 711692"/>
              <a:gd name="connsiteX15" fmla="*/ 418353 w 1174166"/>
              <a:gd name="connsiteY15" fmla="*/ 356339 h 711692"/>
              <a:gd name="connsiteX16" fmla="*/ 385869 w 1174166"/>
              <a:gd name="connsiteY16" fmla="*/ 189982 h 711692"/>
              <a:gd name="connsiteX17" fmla="*/ 284480 w 1174166"/>
              <a:gd name="connsiteY17" fmla="*/ 126982 h 711692"/>
              <a:gd name="connsiteX18" fmla="*/ 905436 w 1174166"/>
              <a:gd name="connsiteY18" fmla="*/ 0 h 711692"/>
              <a:gd name="connsiteX19" fmla="*/ 1031927 w 1174166"/>
              <a:gd name="connsiteY19" fmla="*/ 28055 h 711692"/>
              <a:gd name="connsiteX20" fmla="*/ 1116089 w 1174166"/>
              <a:gd name="connsiteY20" fmla="*/ 106311 h 711692"/>
              <a:gd name="connsiteX21" fmla="*/ 1174166 w 1174166"/>
              <a:gd name="connsiteY21" fmla="*/ 350432 h 711692"/>
              <a:gd name="connsiteX22" fmla="*/ 1151034 w 1174166"/>
              <a:gd name="connsiteY22" fmla="*/ 516297 h 711692"/>
              <a:gd name="connsiteX23" fmla="*/ 1088527 w 1174166"/>
              <a:gd name="connsiteY23" fmla="*/ 629006 h 711692"/>
              <a:gd name="connsiteX24" fmla="*/ 892640 w 1174166"/>
              <a:gd name="connsiteY24" fmla="*/ 711692 h 711692"/>
              <a:gd name="connsiteX25" fmla="*/ 800110 w 1174166"/>
              <a:gd name="connsiteY25" fmla="*/ 697419 h 711692"/>
              <a:gd name="connsiteX26" fmla="*/ 733173 w 1174166"/>
              <a:gd name="connsiteY26" fmla="*/ 668872 h 711692"/>
              <a:gd name="connsiteX27" fmla="*/ 681002 w 1174166"/>
              <a:gd name="connsiteY27" fmla="*/ 631959 h 711692"/>
              <a:gd name="connsiteX28" fmla="*/ 757782 w 1174166"/>
              <a:gd name="connsiteY28" fmla="*/ 523679 h 711692"/>
              <a:gd name="connsiteX29" fmla="*/ 775993 w 1174166"/>
              <a:gd name="connsiteY29" fmla="*/ 538937 h 711692"/>
              <a:gd name="connsiteX30" fmla="*/ 819797 w 1174166"/>
              <a:gd name="connsiteY30" fmla="*/ 564038 h 711692"/>
              <a:gd name="connsiteX31" fmla="*/ 880827 w 1174166"/>
              <a:gd name="connsiteY31" fmla="*/ 579788 h 711692"/>
              <a:gd name="connsiteX32" fmla="*/ 979756 w 1174166"/>
              <a:gd name="connsiteY32" fmla="*/ 536968 h 711692"/>
              <a:gd name="connsiteX33" fmla="*/ 1022575 w 1174166"/>
              <a:gd name="connsiteY33" fmla="*/ 420322 h 711692"/>
              <a:gd name="connsiteX34" fmla="*/ 886733 w 1174166"/>
              <a:gd name="connsiteY34" fmla="*/ 462649 h 711692"/>
              <a:gd name="connsiteX35" fmla="*/ 725791 w 1174166"/>
              <a:gd name="connsiteY35" fmla="*/ 399158 h 711692"/>
              <a:gd name="connsiteX36" fmla="*/ 661315 w 1174166"/>
              <a:gd name="connsiteY36" fmla="*/ 231325 h 711692"/>
              <a:gd name="connsiteX37" fmla="*/ 730713 w 1174166"/>
              <a:gd name="connsiteY37" fmla="*/ 63492 h 711692"/>
              <a:gd name="connsiteX38" fmla="*/ 905436 w 1174166"/>
              <a:gd name="connsiteY38" fmla="*/ 0 h 711692"/>
              <a:gd name="connsiteX39" fmla="*/ 284480 w 1174166"/>
              <a:gd name="connsiteY39" fmla="*/ 0 h 711692"/>
              <a:gd name="connsiteX40" fmla="*/ 498086 w 1174166"/>
              <a:gd name="connsiteY40" fmla="*/ 96959 h 711692"/>
              <a:gd name="connsiteX41" fmla="*/ 568959 w 1174166"/>
              <a:gd name="connsiteY41" fmla="*/ 355846 h 711692"/>
              <a:gd name="connsiteX42" fmla="*/ 498086 w 1174166"/>
              <a:gd name="connsiteY42" fmla="*/ 614733 h 711692"/>
              <a:gd name="connsiteX43" fmla="*/ 284480 w 1174166"/>
              <a:gd name="connsiteY43" fmla="*/ 711692 h 711692"/>
              <a:gd name="connsiteX44" fmla="*/ 70874 w 1174166"/>
              <a:gd name="connsiteY44" fmla="*/ 614733 h 711692"/>
              <a:gd name="connsiteX45" fmla="*/ 0 w 1174166"/>
              <a:gd name="connsiteY45" fmla="*/ 355846 h 711692"/>
              <a:gd name="connsiteX46" fmla="*/ 70874 w 1174166"/>
              <a:gd name="connsiteY46" fmla="*/ 96959 h 711692"/>
              <a:gd name="connsiteX47" fmla="*/ 284480 w 1174166"/>
              <a:gd name="connsiteY47"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74166" h="711692">
                <a:moveTo>
                  <a:pt x="905436" y="128951"/>
                </a:moveTo>
                <a:cubicBezTo>
                  <a:pt x="875906" y="128951"/>
                  <a:pt x="851788" y="138303"/>
                  <a:pt x="833086" y="157006"/>
                </a:cubicBezTo>
                <a:cubicBezTo>
                  <a:pt x="814383" y="175708"/>
                  <a:pt x="805032" y="199497"/>
                  <a:pt x="805032" y="228371"/>
                </a:cubicBezTo>
                <a:cubicBezTo>
                  <a:pt x="805032" y="257246"/>
                  <a:pt x="813563" y="281691"/>
                  <a:pt x="830625" y="301706"/>
                </a:cubicBezTo>
                <a:cubicBezTo>
                  <a:pt x="847687" y="321722"/>
                  <a:pt x="871476" y="331729"/>
                  <a:pt x="901991" y="331729"/>
                </a:cubicBezTo>
                <a:cubicBezTo>
                  <a:pt x="932506" y="331729"/>
                  <a:pt x="957936" y="322870"/>
                  <a:pt x="978279" y="305152"/>
                </a:cubicBezTo>
                <a:cubicBezTo>
                  <a:pt x="998622" y="287433"/>
                  <a:pt x="1008794" y="264137"/>
                  <a:pt x="1008794" y="235262"/>
                </a:cubicBezTo>
                <a:cubicBezTo>
                  <a:pt x="1008794" y="206387"/>
                  <a:pt x="998950" y="181451"/>
                  <a:pt x="979263" y="160451"/>
                </a:cubicBezTo>
                <a:cubicBezTo>
                  <a:pt x="959576" y="139451"/>
                  <a:pt x="934967" y="128951"/>
                  <a:pt x="905436" y="128951"/>
                </a:cubicBezTo>
                <a:close/>
                <a:moveTo>
                  <a:pt x="284480" y="126982"/>
                </a:moveTo>
                <a:cubicBezTo>
                  <a:pt x="238543" y="126982"/>
                  <a:pt x="204747" y="147982"/>
                  <a:pt x="183091" y="189982"/>
                </a:cubicBezTo>
                <a:cubicBezTo>
                  <a:pt x="161435" y="231981"/>
                  <a:pt x="150607" y="287433"/>
                  <a:pt x="150607" y="356339"/>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9"/>
                </a:cubicBezTo>
                <a:cubicBezTo>
                  <a:pt x="418353" y="287433"/>
                  <a:pt x="407525" y="231981"/>
                  <a:pt x="385869" y="189982"/>
                </a:cubicBezTo>
                <a:cubicBezTo>
                  <a:pt x="364213" y="147982"/>
                  <a:pt x="330417" y="126982"/>
                  <a:pt x="284480" y="126982"/>
                </a:cubicBezTo>
                <a:close/>
                <a:moveTo>
                  <a:pt x="905436" y="0"/>
                </a:moveTo>
                <a:cubicBezTo>
                  <a:pt x="953998" y="0"/>
                  <a:pt x="996161" y="9351"/>
                  <a:pt x="1031927" y="28055"/>
                </a:cubicBezTo>
                <a:cubicBezTo>
                  <a:pt x="1067692" y="46757"/>
                  <a:pt x="1095746" y="72843"/>
                  <a:pt x="1116089" y="106311"/>
                </a:cubicBezTo>
                <a:cubicBezTo>
                  <a:pt x="1154807" y="171279"/>
                  <a:pt x="1174166" y="252653"/>
                  <a:pt x="1174166" y="350432"/>
                </a:cubicBezTo>
                <a:cubicBezTo>
                  <a:pt x="1174166" y="413431"/>
                  <a:pt x="1166455" y="468719"/>
                  <a:pt x="1151034" y="516297"/>
                </a:cubicBezTo>
                <a:cubicBezTo>
                  <a:pt x="1135612" y="563874"/>
                  <a:pt x="1114777" y="601444"/>
                  <a:pt x="1088527" y="629006"/>
                </a:cubicBezTo>
                <a:cubicBezTo>
                  <a:pt x="1034715" y="684130"/>
                  <a:pt x="969419" y="711692"/>
                  <a:pt x="892640" y="711692"/>
                </a:cubicBezTo>
                <a:cubicBezTo>
                  <a:pt x="860484" y="711692"/>
                  <a:pt x="829640" y="706935"/>
                  <a:pt x="800110" y="697419"/>
                </a:cubicBezTo>
                <a:cubicBezTo>
                  <a:pt x="770579" y="687904"/>
                  <a:pt x="748267" y="678388"/>
                  <a:pt x="733173" y="668872"/>
                </a:cubicBezTo>
                <a:cubicBezTo>
                  <a:pt x="718080" y="659357"/>
                  <a:pt x="700690" y="647052"/>
                  <a:pt x="681002" y="631959"/>
                </a:cubicBezTo>
                <a:lnTo>
                  <a:pt x="757782" y="523679"/>
                </a:lnTo>
                <a:cubicBezTo>
                  <a:pt x="762376" y="527617"/>
                  <a:pt x="768446" y="532703"/>
                  <a:pt x="775993" y="538937"/>
                </a:cubicBezTo>
                <a:cubicBezTo>
                  <a:pt x="783540" y="545171"/>
                  <a:pt x="798141" y="553538"/>
                  <a:pt x="819797" y="564038"/>
                </a:cubicBezTo>
                <a:cubicBezTo>
                  <a:pt x="841453" y="574538"/>
                  <a:pt x="861796" y="579788"/>
                  <a:pt x="880827" y="579788"/>
                </a:cubicBezTo>
                <a:cubicBezTo>
                  <a:pt x="923483" y="579788"/>
                  <a:pt x="956459" y="565514"/>
                  <a:pt x="979756" y="536968"/>
                </a:cubicBezTo>
                <a:cubicBezTo>
                  <a:pt x="1003052" y="508422"/>
                  <a:pt x="1017325" y="469540"/>
                  <a:pt x="1022575" y="420322"/>
                </a:cubicBezTo>
                <a:cubicBezTo>
                  <a:pt x="980576" y="448540"/>
                  <a:pt x="935295" y="462649"/>
                  <a:pt x="886733" y="462649"/>
                </a:cubicBezTo>
                <a:cubicBezTo>
                  <a:pt x="822422" y="462649"/>
                  <a:pt x="768775" y="441485"/>
                  <a:pt x="725791" y="399158"/>
                </a:cubicBezTo>
                <a:cubicBezTo>
                  <a:pt x="682807" y="356831"/>
                  <a:pt x="661315" y="300886"/>
                  <a:pt x="661315" y="231325"/>
                </a:cubicBezTo>
                <a:cubicBezTo>
                  <a:pt x="661315" y="161763"/>
                  <a:pt x="684448" y="105819"/>
                  <a:pt x="730713" y="63492"/>
                </a:cubicBezTo>
                <a:cubicBezTo>
                  <a:pt x="776977" y="21164"/>
                  <a:pt x="835219" y="0"/>
                  <a:pt x="905436" y="0"/>
                </a:cubicBezTo>
                <a:close/>
                <a:moveTo>
                  <a:pt x="284480" y="0"/>
                </a:moveTo>
                <a:cubicBezTo>
                  <a:pt x="379634" y="0"/>
                  <a:pt x="450836" y="32320"/>
                  <a:pt x="498086" y="96959"/>
                </a:cubicBezTo>
                <a:cubicBezTo>
                  <a:pt x="545335" y="161599"/>
                  <a:pt x="568959" y="247895"/>
                  <a:pt x="568959" y="355846"/>
                </a:cubicBezTo>
                <a:cubicBezTo>
                  <a:pt x="568959" y="463797"/>
                  <a:pt x="545335" y="550093"/>
                  <a:pt x="498086" y="614733"/>
                </a:cubicBezTo>
                <a:cubicBezTo>
                  <a:pt x="450836" y="679373"/>
                  <a:pt x="379634" y="711692"/>
                  <a:pt x="284480" y="711692"/>
                </a:cubicBezTo>
                <a:cubicBezTo>
                  <a:pt x="189326" y="711692"/>
                  <a:pt x="118123" y="679373"/>
                  <a:pt x="70874" y="614733"/>
                </a:cubicBezTo>
                <a:cubicBezTo>
                  <a:pt x="23625" y="550093"/>
                  <a:pt x="0" y="463797"/>
                  <a:pt x="0" y="355846"/>
                </a:cubicBezTo>
                <a:cubicBezTo>
                  <a:pt x="0" y="247895"/>
                  <a:pt x="23625" y="161599"/>
                  <a:pt x="70874" y="96959"/>
                </a:cubicBezTo>
                <a:cubicBezTo>
                  <a:pt x="118123" y="32320"/>
                  <a:pt x="189326"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3" name="Picture Placeholder 13"/>
          <p:cNvSpPr>
            <a:spLocks noGrp="1"/>
          </p:cNvSpPr>
          <p:nvPr>
            <p:ph type="pic" sz="quarter" idx="23"/>
          </p:nvPr>
        </p:nvSpPr>
        <p:spPr>
          <a:xfrm>
            <a:off x="12923837" y="1855829"/>
            <a:ext cx="7632134" cy="10107571"/>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 name="connsiteX0" fmla="*/ 1450427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450427 w 6240175"/>
              <a:gd name="connsiteY4" fmla="*/ 0 h 8399640"/>
              <a:gd name="connsiteX0" fmla="*/ 1450427 w 6366300"/>
              <a:gd name="connsiteY0" fmla="*/ 31531 h 8431171"/>
              <a:gd name="connsiteX1" fmla="*/ 6366300 w 6366300"/>
              <a:gd name="connsiteY1" fmla="*/ 0 h 8431171"/>
              <a:gd name="connsiteX2" fmla="*/ 4726685 w 6366300"/>
              <a:gd name="connsiteY2" fmla="*/ 8431171 h 8431171"/>
              <a:gd name="connsiteX3" fmla="*/ 0 w 6366300"/>
              <a:gd name="connsiteY3" fmla="*/ 8431171 h 8431171"/>
              <a:gd name="connsiteX4" fmla="*/ 1450427 w 6366300"/>
              <a:gd name="connsiteY4" fmla="*/ 31531 h 8431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6300" h="8431171">
                <a:moveTo>
                  <a:pt x="1450427" y="31531"/>
                </a:moveTo>
                <a:lnTo>
                  <a:pt x="6366300" y="0"/>
                </a:lnTo>
                <a:lnTo>
                  <a:pt x="4726685" y="8431171"/>
                </a:lnTo>
                <a:lnTo>
                  <a:pt x="0" y="8431171"/>
                </a:lnTo>
                <a:lnTo>
                  <a:pt x="1450427" y="31531"/>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09293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ภาพนิ่งชื่อเรื่อง">
    <p:spTree>
      <p:nvGrpSpPr>
        <p:cNvPr id="1" name=""/>
        <p:cNvGrpSpPr/>
        <p:nvPr/>
      </p:nvGrpSpPr>
      <p:grpSpPr>
        <a:xfrm>
          <a:off x="0" y="0"/>
          <a:ext cx="0" cy="0"/>
          <a:chOff x="0" y="0"/>
          <a:chExt cx="0" cy="0"/>
        </a:xfrm>
      </p:grpSpPr>
      <p:sp>
        <p:nvSpPr>
          <p:cNvPr id="3" name="Рисунок 31"/>
          <p:cNvSpPr>
            <a:spLocks noGrp="1"/>
          </p:cNvSpPr>
          <p:nvPr>
            <p:ph type="pic" sz="quarter" idx="65"/>
          </p:nvPr>
        </p:nvSpPr>
        <p:spPr>
          <a:xfrm>
            <a:off x="10790237" y="1041291"/>
            <a:ext cx="11125200" cy="11150709"/>
          </a:xfrm>
          <a:custGeom>
            <a:avLst/>
            <a:gdLst>
              <a:gd name="connsiteX0" fmla="*/ 1857376 w 3706252"/>
              <a:gd name="connsiteY0" fmla="*/ 928687 h 3714750"/>
              <a:gd name="connsiteX1" fmla="*/ 928688 w 3706252"/>
              <a:gd name="connsiteY1" fmla="*/ 1857375 h 3714750"/>
              <a:gd name="connsiteX2" fmla="*/ 1857376 w 3706252"/>
              <a:gd name="connsiteY2" fmla="*/ 2786063 h 3714750"/>
              <a:gd name="connsiteX3" fmla="*/ 2786064 w 3706252"/>
              <a:gd name="connsiteY3" fmla="*/ 1857375 h 3714750"/>
              <a:gd name="connsiteX4" fmla="*/ 1857376 w 3706252"/>
              <a:gd name="connsiteY4" fmla="*/ 928687 h 3714750"/>
              <a:gd name="connsiteX5" fmla="*/ 1857375 w 3706252"/>
              <a:gd name="connsiteY5" fmla="*/ 0 h 3714750"/>
              <a:gd name="connsiteX6" fmla="*/ 3705161 w 3706252"/>
              <a:gd name="connsiteY6" fmla="*/ 1667469 h 3714750"/>
              <a:gd name="connsiteX7" fmla="*/ 3706252 w 3706252"/>
              <a:gd name="connsiteY7" fmla="*/ 1689083 h 3714750"/>
              <a:gd name="connsiteX8" fmla="*/ 3706252 w 3706252"/>
              <a:gd name="connsiteY8" fmla="*/ 2025667 h 3714750"/>
              <a:gd name="connsiteX9" fmla="*/ 3705161 w 3706252"/>
              <a:gd name="connsiteY9" fmla="*/ 2047281 h 3714750"/>
              <a:gd name="connsiteX10" fmla="*/ 1857375 w 3706252"/>
              <a:gd name="connsiteY10" fmla="*/ 3714750 h 3714750"/>
              <a:gd name="connsiteX11" fmla="*/ 0 w 3706252"/>
              <a:gd name="connsiteY11" fmla="*/ 1857375 h 3714750"/>
              <a:gd name="connsiteX12" fmla="*/ 1857375 w 3706252"/>
              <a:gd name="connsiteY12" fmla="*/ 0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6252" h="3714750">
                <a:moveTo>
                  <a:pt x="1857376" y="928687"/>
                </a:moveTo>
                <a:cubicBezTo>
                  <a:pt x="1344476" y="928687"/>
                  <a:pt x="928688" y="1344475"/>
                  <a:pt x="928688" y="1857375"/>
                </a:cubicBezTo>
                <a:cubicBezTo>
                  <a:pt x="928688" y="2370275"/>
                  <a:pt x="1344476" y="2786063"/>
                  <a:pt x="1857376" y="2786063"/>
                </a:cubicBezTo>
                <a:cubicBezTo>
                  <a:pt x="2370276" y="2786063"/>
                  <a:pt x="2786064" y="2370275"/>
                  <a:pt x="2786064" y="1857375"/>
                </a:cubicBezTo>
                <a:cubicBezTo>
                  <a:pt x="2786064" y="1344475"/>
                  <a:pt x="2370276" y="928687"/>
                  <a:pt x="1857376" y="928687"/>
                </a:cubicBezTo>
                <a:close/>
                <a:moveTo>
                  <a:pt x="1857375" y="0"/>
                </a:moveTo>
                <a:cubicBezTo>
                  <a:pt x="2819062" y="0"/>
                  <a:pt x="3610044" y="730877"/>
                  <a:pt x="3705161" y="1667469"/>
                </a:cubicBezTo>
                <a:lnTo>
                  <a:pt x="3706252" y="1689083"/>
                </a:lnTo>
                <a:lnTo>
                  <a:pt x="3706252" y="2025667"/>
                </a:lnTo>
                <a:lnTo>
                  <a:pt x="3705161" y="2047281"/>
                </a:lnTo>
                <a:cubicBezTo>
                  <a:pt x="3610044" y="2983874"/>
                  <a:pt x="2819062" y="3714750"/>
                  <a:pt x="1857375" y="3714750"/>
                </a:cubicBezTo>
                <a:cubicBezTo>
                  <a:pt x="831575" y="3714750"/>
                  <a:pt x="0" y="2883175"/>
                  <a:pt x="0" y="1857375"/>
                </a:cubicBezTo>
                <a:cubicBezTo>
                  <a:pt x="0" y="831575"/>
                  <a:pt x="831575" y="0"/>
                  <a:pt x="1857375" y="0"/>
                </a:cubicBezTo>
                <a:close/>
              </a:path>
            </a:pathLst>
          </a:custGeom>
          <a:noFill/>
        </p:spPr>
        <p:txBody>
          <a:bodyPr wrap="square" anchor="ctr" anchorCtr="0">
            <a:noAutofit/>
          </a:bodyPr>
          <a:lstStyle>
            <a:lvl1pPr algn="ctr">
              <a:defRPr sz="1000"/>
            </a:lvl1pPr>
          </a:lstStyle>
          <a:p>
            <a:endParaRPr lang="en-US" dirty="0"/>
          </a:p>
        </p:txBody>
      </p:sp>
    </p:spTree>
    <p:extLst>
      <p:ext uri="{BB962C8B-B14F-4D97-AF65-F5344CB8AC3E}">
        <p14:creationId xmlns:p14="http://schemas.microsoft.com/office/powerpoint/2010/main" val="40655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ภาพนิ่งชื่อเรื่อง">
    <p:spTree>
      <p:nvGrpSpPr>
        <p:cNvPr id="1" name=""/>
        <p:cNvGrpSpPr/>
        <p:nvPr/>
      </p:nvGrpSpPr>
      <p:grpSpPr>
        <a:xfrm>
          <a:off x="0" y="0"/>
          <a:ext cx="0" cy="0"/>
          <a:chOff x="0" y="0"/>
          <a:chExt cx="0" cy="0"/>
        </a:xfrm>
      </p:grpSpPr>
      <p:sp>
        <p:nvSpPr>
          <p:cNvPr id="3" name="Рисунок 31"/>
          <p:cNvSpPr>
            <a:spLocks noGrp="1"/>
          </p:cNvSpPr>
          <p:nvPr>
            <p:ph type="pic" sz="quarter" idx="65"/>
          </p:nvPr>
        </p:nvSpPr>
        <p:spPr>
          <a:xfrm>
            <a:off x="1951037" y="1346091"/>
            <a:ext cx="11125200" cy="11150709"/>
          </a:xfrm>
          <a:custGeom>
            <a:avLst/>
            <a:gdLst>
              <a:gd name="connsiteX0" fmla="*/ 1857376 w 3706252"/>
              <a:gd name="connsiteY0" fmla="*/ 928687 h 3714750"/>
              <a:gd name="connsiteX1" fmla="*/ 928688 w 3706252"/>
              <a:gd name="connsiteY1" fmla="*/ 1857375 h 3714750"/>
              <a:gd name="connsiteX2" fmla="*/ 1857376 w 3706252"/>
              <a:gd name="connsiteY2" fmla="*/ 2786063 h 3714750"/>
              <a:gd name="connsiteX3" fmla="*/ 2786064 w 3706252"/>
              <a:gd name="connsiteY3" fmla="*/ 1857375 h 3714750"/>
              <a:gd name="connsiteX4" fmla="*/ 1857376 w 3706252"/>
              <a:gd name="connsiteY4" fmla="*/ 928687 h 3714750"/>
              <a:gd name="connsiteX5" fmla="*/ 1857375 w 3706252"/>
              <a:gd name="connsiteY5" fmla="*/ 0 h 3714750"/>
              <a:gd name="connsiteX6" fmla="*/ 3705161 w 3706252"/>
              <a:gd name="connsiteY6" fmla="*/ 1667469 h 3714750"/>
              <a:gd name="connsiteX7" fmla="*/ 3706252 w 3706252"/>
              <a:gd name="connsiteY7" fmla="*/ 1689083 h 3714750"/>
              <a:gd name="connsiteX8" fmla="*/ 3706252 w 3706252"/>
              <a:gd name="connsiteY8" fmla="*/ 2025667 h 3714750"/>
              <a:gd name="connsiteX9" fmla="*/ 3705161 w 3706252"/>
              <a:gd name="connsiteY9" fmla="*/ 2047281 h 3714750"/>
              <a:gd name="connsiteX10" fmla="*/ 1857375 w 3706252"/>
              <a:gd name="connsiteY10" fmla="*/ 3714750 h 3714750"/>
              <a:gd name="connsiteX11" fmla="*/ 0 w 3706252"/>
              <a:gd name="connsiteY11" fmla="*/ 1857375 h 3714750"/>
              <a:gd name="connsiteX12" fmla="*/ 1857375 w 3706252"/>
              <a:gd name="connsiteY12" fmla="*/ 0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6252" h="3714750">
                <a:moveTo>
                  <a:pt x="1857376" y="928687"/>
                </a:moveTo>
                <a:cubicBezTo>
                  <a:pt x="1344476" y="928687"/>
                  <a:pt x="928688" y="1344475"/>
                  <a:pt x="928688" y="1857375"/>
                </a:cubicBezTo>
                <a:cubicBezTo>
                  <a:pt x="928688" y="2370275"/>
                  <a:pt x="1344476" y="2786063"/>
                  <a:pt x="1857376" y="2786063"/>
                </a:cubicBezTo>
                <a:cubicBezTo>
                  <a:pt x="2370276" y="2786063"/>
                  <a:pt x="2786064" y="2370275"/>
                  <a:pt x="2786064" y="1857375"/>
                </a:cubicBezTo>
                <a:cubicBezTo>
                  <a:pt x="2786064" y="1344475"/>
                  <a:pt x="2370276" y="928687"/>
                  <a:pt x="1857376" y="928687"/>
                </a:cubicBezTo>
                <a:close/>
                <a:moveTo>
                  <a:pt x="1857375" y="0"/>
                </a:moveTo>
                <a:cubicBezTo>
                  <a:pt x="2819062" y="0"/>
                  <a:pt x="3610044" y="730877"/>
                  <a:pt x="3705161" y="1667469"/>
                </a:cubicBezTo>
                <a:lnTo>
                  <a:pt x="3706252" y="1689083"/>
                </a:lnTo>
                <a:lnTo>
                  <a:pt x="3706252" y="2025667"/>
                </a:lnTo>
                <a:lnTo>
                  <a:pt x="3705161" y="2047281"/>
                </a:lnTo>
                <a:cubicBezTo>
                  <a:pt x="3610044" y="2983874"/>
                  <a:pt x="2819062" y="3714750"/>
                  <a:pt x="1857375" y="3714750"/>
                </a:cubicBezTo>
                <a:cubicBezTo>
                  <a:pt x="831575" y="3714750"/>
                  <a:pt x="0" y="2883175"/>
                  <a:pt x="0" y="1857375"/>
                </a:cubicBezTo>
                <a:cubicBezTo>
                  <a:pt x="0" y="831575"/>
                  <a:pt x="831575" y="0"/>
                  <a:pt x="1857375" y="0"/>
                </a:cubicBezTo>
                <a:close/>
              </a:path>
            </a:pathLst>
          </a:custGeom>
          <a:noFill/>
        </p:spPr>
        <p:txBody>
          <a:bodyPr wrap="square" anchor="ctr" anchorCtr="0">
            <a:noAutofit/>
          </a:bodyPr>
          <a:lstStyle>
            <a:lvl1pPr algn="ctr">
              <a:defRPr sz="1000"/>
            </a:lvl1pPr>
          </a:lstStyle>
          <a:p>
            <a:endParaRPr lang="en-US" dirty="0"/>
          </a:p>
        </p:txBody>
      </p:sp>
      <p:sp>
        <p:nvSpPr>
          <p:cNvPr id="4" name="Рисунок 31"/>
          <p:cNvSpPr>
            <a:spLocks noGrp="1"/>
          </p:cNvSpPr>
          <p:nvPr>
            <p:ph type="pic" sz="quarter" idx="66"/>
          </p:nvPr>
        </p:nvSpPr>
        <p:spPr>
          <a:xfrm>
            <a:off x="11628437" y="3156545"/>
            <a:ext cx="8001000" cy="8019346"/>
          </a:xfrm>
          <a:custGeom>
            <a:avLst/>
            <a:gdLst>
              <a:gd name="connsiteX0" fmla="*/ 1857376 w 3706252"/>
              <a:gd name="connsiteY0" fmla="*/ 928687 h 3714750"/>
              <a:gd name="connsiteX1" fmla="*/ 928688 w 3706252"/>
              <a:gd name="connsiteY1" fmla="*/ 1857375 h 3714750"/>
              <a:gd name="connsiteX2" fmla="*/ 1857376 w 3706252"/>
              <a:gd name="connsiteY2" fmla="*/ 2786063 h 3714750"/>
              <a:gd name="connsiteX3" fmla="*/ 2786064 w 3706252"/>
              <a:gd name="connsiteY3" fmla="*/ 1857375 h 3714750"/>
              <a:gd name="connsiteX4" fmla="*/ 1857376 w 3706252"/>
              <a:gd name="connsiteY4" fmla="*/ 928687 h 3714750"/>
              <a:gd name="connsiteX5" fmla="*/ 1857375 w 3706252"/>
              <a:gd name="connsiteY5" fmla="*/ 0 h 3714750"/>
              <a:gd name="connsiteX6" fmla="*/ 3705161 w 3706252"/>
              <a:gd name="connsiteY6" fmla="*/ 1667469 h 3714750"/>
              <a:gd name="connsiteX7" fmla="*/ 3706252 w 3706252"/>
              <a:gd name="connsiteY7" fmla="*/ 1689083 h 3714750"/>
              <a:gd name="connsiteX8" fmla="*/ 3706252 w 3706252"/>
              <a:gd name="connsiteY8" fmla="*/ 2025667 h 3714750"/>
              <a:gd name="connsiteX9" fmla="*/ 3705161 w 3706252"/>
              <a:gd name="connsiteY9" fmla="*/ 2047281 h 3714750"/>
              <a:gd name="connsiteX10" fmla="*/ 1857375 w 3706252"/>
              <a:gd name="connsiteY10" fmla="*/ 3714750 h 3714750"/>
              <a:gd name="connsiteX11" fmla="*/ 0 w 3706252"/>
              <a:gd name="connsiteY11" fmla="*/ 1857375 h 3714750"/>
              <a:gd name="connsiteX12" fmla="*/ 1857375 w 3706252"/>
              <a:gd name="connsiteY12" fmla="*/ 0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6252" h="3714750">
                <a:moveTo>
                  <a:pt x="1857376" y="928687"/>
                </a:moveTo>
                <a:cubicBezTo>
                  <a:pt x="1344476" y="928687"/>
                  <a:pt x="928688" y="1344475"/>
                  <a:pt x="928688" y="1857375"/>
                </a:cubicBezTo>
                <a:cubicBezTo>
                  <a:pt x="928688" y="2370275"/>
                  <a:pt x="1344476" y="2786063"/>
                  <a:pt x="1857376" y="2786063"/>
                </a:cubicBezTo>
                <a:cubicBezTo>
                  <a:pt x="2370276" y="2786063"/>
                  <a:pt x="2786064" y="2370275"/>
                  <a:pt x="2786064" y="1857375"/>
                </a:cubicBezTo>
                <a:cubicBezTo>
                  <a:pt x="2786064" y="1344475"/>
                  <a:pt x="2370276" y="928687"/>
                  <a:pt x="1857376" y="928687"/>
                </a:cubicBezTo>
                <a:close/>
                <a:moveTo>
                  <a:pt x="1857375" y="0"/>
                </a:moveTo>
                <a:cubicBezTo>
                  <a:pt x="2819062" y="0"/>
                  <a:pt x="3610044" y="730877"/>
                  <a:pt x="3705161" y="1667469"/>
                </a:cubicBezTo>
                <a:lnTo>
                  <a:pt x="3706252" y="1689083"/>
                </a:lnTo>
                <a:lnTo>
                  <a:pt x="3706252" y="2025667"/>
                </a:lnTo>
                <a:lnTo>
                  <a:pt x="3705161" y="2047281"/>
                </a:lnTo>
                <a:cubicBezTo>
                  <a:pt x="3610044" y="2983874"/>
                  <a:pt x="2819062" y="3714750"/>
                  <a:pt x="1857375" y="3714750"/>
                </a:cubicBezTo>
                <a:cubicBezTo>
                  <a:pt x="831575" y="3714750"/>
                  <a:pt x="0" y="2883175"/>
                  <a:pt x="0" y="1857375"/>
                </a:cubicBezTo>
                <a:cubicBezTo>
                  <a:pt x="0" y="831575"/>
                  <a:pt x="831575" y="0"/>
                  <a:pt x="1857375" y="0"/>
                </a:cubicBezTo>
                <a:close/>
              </a:path>
            </a:pathLst>
          </a:custGeom>
          <a:noFill/>
        </p:spPr>
        <p:txBody>
          <a:bodyPr wrap="square" anchor="ctr" anchorCtr="0">
            <a:noAutofit/>
          </a:bodyPr>
          <a:lstStyle>
            <a:lvl1pPr algn="ctr">
              <a:defRPr sz="1000"/>
            </a:lvl1pPr>
          </a:lstStyle>
          <a:p>
            <a:endParaRPr lang="en-US" dirty="0"/>
          </a:p>
        </p:txBody>
      </p:sp>
    </p:spTree>
    <p:extLst>
      <p:ext uri="{BB962C8B-B14F-4D97-AF65-F5344CB8AC3E}">
        <p14:creationId xmlns:p14="http://schemas.microsoft.com/office/powerpoint/2010/main" val="70935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ภาพนิ่งชื่อเรื่อง">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94DB4094-3578-48A9-84CC-842E3D9B004C}"/>
              </a:ext>
            </a:extLst>
          </p:cNvPr>
          <p:cNvSpPr>
            <a:spLocks noGrp="1"/>
          </p:cNvSpPr>
          <p:nvPr>
            <p:ph type="pic" sz="quarter" idx="10"/>
          </p:nvPr>
        </p:nvSpPr>
        <p:spPr>
          <a:xfrm>
            <a:off x="3864990" y="1219200"/>
            <a:ext cx="5359364" cy="5053586"/>
          </a:xfrm>
          <a:prstGeom prst="diamond">
            <a:avLst/>
          </a:prstGeom>
        </p:spPr>
        <p:txBody>
          <a:bodyPr/>
          <a:lstStyle>
            <a:lvl1pPr>
              <a:defRPr sz="1600"/>
            </a:lvl1pPr>
          </a:lstStyle>
          <a:p>
            <a:pPr lvl="0"/>
            <a:endParaRPr lang="id-ID" noProof="0"/>
          </a:p>
        </p:txBody>
      </p:sp>
      <p:sp>
        <p:nvSpPr>
          <p:cNvPr id="6" name="Picture Placeholder 6">
            <a:extLst>
              <a:ext uri="{FF2B5EF4-FFF2-40B4-BE49-F238E27FC236}">
                <a16:creationId xmlns:a16="http://schemas.microsoft.com/office/drawing/2014/main" id="{737270DC-7642-4E99-A410-F9E5DB38824D}"/>
              </a:ext>
            </a:extLst>
          </p:cNvPr>
          <p:cNvSpPr>
            <a:spLocks noGrp="1"/>
          </p:cNvSpPr>
          <p:nvPr>
            <p:ph type="pic" sz="quarter" idx="11"/>
          </p:nvPr>
        </p:nvSpPr>
        <p:spPr>
          <a:xfrm>
            <a:off x="6754818" y="1494530"/>
            <a:ext cx="10588619" cy="9984484"/>
          </a:xfrm>
          <a:prstGeom prst="diamond">
            <a:avLst/>
          </a:prstGeom>
        </p:spPr>
        <p:txBody>
          <a:bodyPr/>
          <a:lstStyle>
            <a:lvl1pPr>
              <a:defRPr sz="1600"/>
            </a:lvl1pPr>
          </a:lstStyle>
          <a:p>
            <a:pPr lvl="0"/>
            <a:endParaRPr lang="id-ID" noProof="0"/>
          </a:p>
        </p:txBody>
      </p:sp>
      <p:sp>
        <p:nvSpPr>
          <p:cNvPr id="7" name="Picture Placeholder 6">
            <a:extLst>
              <a:ext uri="{FF2B5EF4-FFF2-40B4-BE49-F238E27FC236}">
                <a16:creationId xmlns:a16="http://schemas.microsoft.com/office/drawing/2014/main" id="{A82B8E6D-5DED-4AB1-8853-CA9F6DBC26CB}"/>
              </a:ext>
            </a:extLst>
          </p:cNvPr>
          <p:cNvSpPr>
            <a:spLocks noGrp="1"/>
          </p:cNvSpPr>
          <p:nvPr>
            <p:ph type="pic" sz="quarter" idx="12"/>
          </p:nvPr>
        </p:nvSpPr>
        <p:spPr>
          <a:xfrm>
            <a:off x="1807590" y="5715000"/>
            <a:ext cx="7475637" cy="7049114"/>
          </a:xfrm>
          <a:prstGeom prst="diamond">
            <a:avLst/>
          </a:prstGeom>
        </p:spPr>
        <p:txBody>
          <a:bodyPr/>
          <a:lstStyle>
            <a:lvl1pPr>
              <a:defRPr sz="1600"/>
            </a:lvl1pPr>
          </a:lstStyle>
          <a:p>
            <a:pPr lvl="0"/>
            <a:endParaRPr lang="id-ID" noProof="0"/>
          </a:p>
        </p:txBody>
      </p:sp>
    </p:spTree>
    <p:extLst>
      <p:ext uri="{BB962C8B-B14F-4D97-AF65-F5344CB8AC3E}">
        <p14:creationId xmlns:p14="http://schemas.microsoft.com/office/powerpoint/2010/main" val="61298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ภาพนิ่งชื่อเรื่อง">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3144500" cy="13716000"/>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pPr lvl="0"/>
            <a:endParaRPr lang="en-US" noProof="0"/>
          </a:p>
        </p:txBody>
      </p:sp>
    </p:spTree>
    <p:extLst>
      <p:ext uri="{BB962C8B-B14F-4D97-AF65-F5344CB8AC3E}">
        <p14:creationId xmlns:p14="http://schemas.microsoft.com/office/powerpoint/2010/main" val="203052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ภาพนิ่งชื่อเรื่อง">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9040806" cy="13747532"/>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 name="connsiteX0" fmla="*/ 0 w 6572250"/>
              <a:gd name="connsiteY0" fmla="*/ 0 h 6873766"/>
              <a:gd name="connsiteX1" fmla="*/ 6572250 w 6572250"/>
              <a:gd name="connsiteY1" fmla="*/ 0 h 6873766"/>
              <a:gd name="connsiteX2" fmla="*/ 2410154 w 6572250"/>
              <a:gd name="connsiteY2" fmla="*/ 6873766 h 6873766"/>
              <a:gd name="connsiteX3" fmla="*/ 0 w 6572250"/>
              <a:gd name="connsiteY3" fmla="*/ 6858000 h 6873766"/>
              <a:gd name="connsiteX4" fmla="*/ 0 w 6572250"/>
              <a:gd name="connsiteY4" fmla="*/ 0 h 6873766"/>
              <a:gd name="connsiteX0" fmla="*/ 0 w 10214085"/>
              <a:gd name="connsiteY0" fmla="*/ 15766 h 6889532"/>
              <a:gd name="connsiteX1" fmla="*/ 10214085 w 10214085"/>
              <a:gd name="connsiteY1" fmla="*/ 0 h 6889532"/>
              <a:gd name="connsiteX2" fmla="*/ 2410154 w 10214085"/>
              <a:gd name="connsiteY2" fmla="*/ 6889532 h 6889532"/>
              <a:gd name="connsiteX3" fmla="*/ 0 w 10214085"/>
              <a:gd name="connsiteY3" fmla="*/ 6873766 h 6889532"/>
              <a:gd name="connsiteX4" fmla="*/ 0 w 10214085"/>
              <a:gd name="connsiteY4" fmla="*/ 15766 h 6889532"/>
              <a:gd name="connsiteX0" fmla="*/ 0 w 9520403"/>
              <a:gd name="connsiteY0" fmla="*/ 0 h 6873766"/>
              <a:gd name="connsiteX1" fmla="*/ 9520403 w 9520403"/>
              <a:gd name="connsiteY1" fmla="*/ 0 h 6873766"/>
              <a:gd name="connsiteX2" fmla="*/ 2410154 w 9520403"/>
              <a:gd name="connsiteY2" fmla="*/ 6873766 h 6873766"/>
              <a:gd name="connsiteX3" fmla="*/ 0 w 9520403"/>
              <a:gd name="connsiteY3" fmla="*/ 6858000 h 6873766"/>
              <a:gd name="connsiteX4" fmla="*/ 0 w 9520403"/>
              <a:gd name="connsiteY4" fmla="*/ 0 h 6873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0403" h="6873766">
                <a:moveTo>
                  <a:pt x="0" y="0"/>
                </a:moveTo>
                <a:lnTo>
                  <a:pt x="9520403" y="0"/>
                </a:lnTo>
                <a:lnTo>
                  <a:pt x="2410154" y="6873766"/>
                </a:lnTo>
                <a:lnTo>
                  <a:pt x="0" y="6858000"/>
                </a:lnTo>
                <a:lnTo>
                  <a:pt x="0" y="0"/>
                </a:lnTo>
                <a:close/>
              </a:path>
            </a:pathLst>
          </a:custGeom>
        </p:spPr>
        <p:txBody>
          <a:bodyPr wrap="square">
            <a:noAutofit/>
          </a:bodyPr>
          <a:lstStyle>
            <a:lvl1pPr>
              <a:defRPr sz="1600"/>
            </a:lvl1pPr>
          </a:lstStyle>
          <a:p>
            <a:pPr lvl="0"/>
            <a:endParaRPr lang="en-US" noProof="0"/>
          </a:p>
        </p:txBody>
      </p:sp>
    </p:spTree>
    <p:extLst>
      <p:ext uri="{BB962C8B-B14F-4D97-AF65-F5344CB8AC3E}">
        <p14:creationId xmlns:p14="http://schemas.microsoft.com/office/powerpoint/2010/main" val="101484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ภาพนิ่งชื่อเรื่อง">
    <p:spTree>
      <p:nvGrpSpPr>
        <p:cNvPr id="1" name=""/>
        <p:cNvGrpSpPr/>
        <p:nvPr/>
      </p:nvGrpSpPr>
      <p:grpSpPr>
        <a:xfrm>
          <a:off x="0" y="0"/>
          <a:ext cx="0" cy="0"/>
          <a:chOff x="0" y="0"/>
          <a:chExt cx="0" cy="0"/>
        </a:xfrm>
      </p:grpSpPr>
      <p:sp>
        <p:nvSpPr>
          <p:cNvPr id="3" name="Picture Placeholder 18"/>
          <p:cNvSpPr>
            <a:spLocks noGrp="1"/>
          </p:cNvSpPr>
          <p:nvPr>
            <p:ph type="pic" sz="quarter" idx="15"/>
          </p:nvPr>
        </p:nvSpPr>
        <p:spPr>
          <a:xfrm>
            <a:off x="-182563" y="-76199"/>
            <a:ext cx="22334444" cy="13925000"/>
          </a:xfrm>
          <a:custGeom>
            <a:avLst/>
            <a:gdLst>
              <a:gd name="connsiteX0" fmla="*/ 8955694 w 11724934"/>
              <a:gd name="connsiteY0" fmla="*/ 2976334 h 13428667"/>
              <a:gd name="connsiteX1" fmla="*/ 3330999 w 11724934"/>
              <a:gd name="connsiteY1" fmla="*/ 12125956 h 13428667"/>
              <a:gd name="connsiteX2" fmla="*/ 3074428 w 11724934"/>
              <a:gd name="connsiteY2" fmla="*/ 11690634 h 13428667"/>
              <a:gd name="connsiteX3" fmla="*/ 8133670 w 11724934"/>
              <a:gd name="connsiteY3" fmla="*/ 3460824 h 13428667"/>
              <a:gd name="connsiteX4" fmla="*/ 6613112 w 11724934"/>
              <a:gd name="connsiteY4" fmla="*/ 2045671 h 13428667"/>
              <a:gd name="connsiteX5" fmla="*/ 988418 w 11724934"/>
              <a:gd name="connsiteY5" fmla="*/ 11195294 h 13428667"/>
              <a:gd name="connsiteX6" fmla="*/ 731845 w 11724934"/>
              <a:gd name="connsiteY6" fmla="*/ 10759973 h 13428667"/>
              <a:gd name="connsiteX7" fmla="*/ 5791089 w 11724934"/>
              <a:gd name="connsiteY7" fmla="*/ 2530161 h 13428667"/>
              <a:gd name="connsiteX8" fmla="*/ 10347090 w 11724934"/>
              <a:gd name="connsiteY8" fmla="*/ 1955479 h 13428667"/>
              <a:gd name="connsiteX9" fmla="*/ 3290281 w 11724934"/>
              <a:gd name="connsiteY9" fmla="*/ 13428667 h 13428667"/>
              <a:gd name="connsiteX10" fmla="*/ 2991235 w 11724934"/>
              <a:gd name="connsiteY10" fmla="*/ 12921283 h 13428667"/>
              <a:gd name="connsiteX11" fmla="*/ 9388443 w 11724934"/>
              <a:gd name="connsiteY11" fmla="*/ 2520493 h 13428667"/>
              <a:gd name="connsiteX12" fmla="*/ 9016568 w 11724934"/>
              <a:gd name="connsiteY12" fmla="*/ 1717422 h 13428667"/>
              <a:gd name="connsiteX13" fmla="*/ 3391873 w 11724934"/>
              <a:gd name="connsiteY13" fmla="*/ 10867044 h 13428667"/>
              <a:gd name="connsiteX14" fmla="*/ 3135302 w 11724934"/>
              <a:gd name="connsiteY14" fmla="*/ 10431723 h 13428667"/>
              <a:gd name="connsiteX15" fmla="*/ 8194543 w 11724934"/>
              <a:gd name="connsiteY15" fmla="*/ 2201912 h 13428667"/>
              <a:gd name="connsiteX16" fmla="*/ 8004509 w 11724934"/>
              <a:gd name="connsiteY16" fmla="*/ 1024816 h 13428667"/>
              <a:gd name="connsiteX17" fmla="*/ 947699 w 11724934"/>
              <a:gd name="connsiteY17" fmla="*/ 12498007 h 13428667"/>
              <a:gd name="connsiteX18" fmla="*/ 648653 w 11724934"/>
              <a:gd name="connsiteY18" fmla="*/ 11990622 h 13428667"/>
              <a:gd name="connsiteX19" fmla="*/ 7045862 w 11724934"/>
              <a:gd name="connsiteY19" fmla="*/ 1589830 h 13428667"/>
              <a:gd name="connsiteX20" fmla="*/ 11724934 w 11724934"/>
              <a:gd name="connsiteY20" fmla="*/ 930662 h 13428667"/>
              <a:gd name="connsiteX21" fmla="*/ 4668125 w 11724934"/>
              <a:gd name="connsiteY21" fmla="*/ 12403851 h 13428667"/>
              <a:gd name="connsiteX22" fmla="*/ 4369080 w 11724934"/>
              <a:gd name="connsiteY22" fmla="*/ 11896466 h 13428667"/>
              <a:gd name="connsiteX23" fmla="*/ 10766288 w 11724934"/>
              <a:gd name="connsiteY23" fmla="*/ 1495676 h 13428667"/>
              <a:gd name="connsiteX24" fmla="*/ 6673985 w 11724934"/>
              <a:gd name="connsiteY24" fmla="*/ 786761 h 13428667"/>
              <a:gd name="connsiteX25" fmla="*/ 1049293 w 11724934"/>
              <a:gd name="connsiteY25" fmla="*/ 9936384 h 13428667"/>
              <a:gd name="connsiteX26" fmla="*/ 792719 w 11724934"/>
              <a:gd name="connsiteY26" fmla="*/ 9501062 h 13428667"/>
              <a:gd name="connsiteX27" fmla="*/ 5851961 w 11724934"/>
              <a:gd name="connsiteY27" fmla="*/ 1271251 h 13428667"/>
              <a:gd name="connsiteX28" fmla="*/ 6440843 w 11724934"/>
              <a:gd name="connsiteY28" fmla="*/ 94156 h 13428667"/>
              <a:gd name="connsiteX29" fmla="*/ 278218 w 11724934"/>
              <a:gd name="connsiteY29" fmla="*/ 10053030 h 13428667"/>
              <a:gd name="connsiteX30" fmla="*/ 0 w 11724934"/>
              <a:gd name="connsiteY30" fmla="*/ 9580984 h 13428667"/>
              <a:gd name="connsiteX31" fmla="*/ 5543097 w 11724934"/>
              <a:gd name="connsiteY31" fmla="*/ 623276 h 13428667"/>
              <a:gd name="connsiteX32" fmla="*/ 9382354 w 11724934"/>
              <a:gd name="connsiteY32" fmla="*/ 0 h 13428667"/>
              <a:gd name="connsiteX33" fmla="*/ 2325545 w 11724934"/>
              <a:gd name="connsiteY33" fmla="*/ 11473190 h 13428667"/>
              <a:gd name="connsiteX34" fmla="*/ 2026498 w 11724934"/>
              <a:gd name="connsiteY34" fmla="*/ 10965805 h 13428667"/>
              <a:gd name="connsiteX35" fmla="*/ 8423706 w 11724934"/>
              <a:gd name="connsiteY35" fmla="*/ 565013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8741190 w 15797999"/>
              <a:gd name="connsiteY26" fmla="*/ 12403851 h 13428667"/>
              <a:gd name="connsiteX27" fmla="*/ 8442145 w 15797999"/>
              <a:gd name="connsiteY27" fmla="*/ 11896466 h 13428667"/>
              <a:gd name="connsiteX28" fmla="*/ 14839353 w 15797999"/>
              <a:gd name="connsiteY28" fmla="*/ 1495676 h 13428667"/>
              <a:gd name="connsiteX29" fmla="*/ 15797999 w 15797999"/>
              <a:gd name="connsiteY29" fmla="*/ 930662 h 13428667"/>
              <a:gd name="connsiteX30" fmla="*/ 10747050 w 15797999"/>
              <a:gd name="connsiteY30" fmla="*/ 786761 h 13428667"/>
              <a:gd name="connsiteX31" fmla="*/ 5122358 w 15797999"/>
              <a:gd name="connsiteY31" fmla="*/ 9936384 h 13428667"/>
              <a:gd name="connsiteX32" fmla="*/ 4865784 w 15797999"/>
              <a:gd name="connsiteY32" fmla="*/ 9501062 h 13428667"/>
              <a:gd name="connsiteX33" fmla="*/ 9925026 w 15797999"/>
              <a:gd name="connsiteY33" fmla="*/ 1271251 h 13428667"/>
              <a:gd name="connsiteX34" fmla="*/ 10747050 w 15797999"/>
              <a:gd name="connsiteY34" fmla="*/ 786761 h 13428667"/>
              <a:gd name="connsiteX35" fmla="*/ 10513908 w 15797999"/>
              <a:gd name="connsiteY35" fmla="*/ 94156 h 13428667"/>
              <a:gd name="connsiteX36" fmla="*/ 0 w 15797999"/>
              <a:gd name="connsiteY36" fmla="*/ 5008065 h 13428667"/>
              <a:gd name="connsiteX37" fmla="*/ 4073065 w 15797999"/>
              <a:gd name="connsiteY37" fmla="*/ 9580984 h 13428667"/>
              <a:gd name="connsiteX38" fmla="*/ 9616162 w 15797999"/>
              <a:gd name="connsiteY38" fmla="*/ 623276 h 13428667"/>
              <a:gd name="connsiteX39" fmla="*/ 10513908 w 15797999"/>
              <a:gd name="connsiteY39" fmla="*/ 94156 h 13428667"/>
              <a:gd name="connsiteX40" fmla="*/ 13455419 w 15797999"/>
              <a:gd name="connsiteY40" fmla="*/ 0 h 13428667"/>
              <a:gd name="connsiteX41" fmla="*/ 6398610 w 15797999"/>
              <a:gd name="connsiteY41" fmla="*/ 11473190 h 13428667"/>
              <a:gd name="connsiteX42" fmla="*/ 6099563 w 15797999"/>
              <a:gd name="connsiteY42" fmla="*/ 10965805 h 13428667"/>
              <a:gd name="connsiteX43" fmla="*/ 12496771 w 15797999"/>
              <a:gd name="connsiteY43" fmla="*/ 565013 h 13428667"/>
              <a:gd name="connsiteX44" fmla="*/ 13455419 w 15797999"/>
              <a:gd name="connsiteY44"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8741190 w 15797999"/>
              <a:gd name="connsiteY26" fmla="*/ 12403851 h 13428667"/>
              <a:gd name="connsiteX27" fmla="*/ 8442145 w 15797999"/>
              <a:gd name="connsiteY27" fmla="*/ 11896466 h 13428667"/>
              <a:gd name="connsiteX28" fmla="*/ 14839353 w 15797999"/>
              <a:gd name="connsiteY28" fmla="*/ 1495676 h 13428667"/>
              <a:gd name="connsiteX29" fmla="*/ 15797999 w 15797999"/>
              <a:gd name="connsiteY29" fmla="*/ 930662 h 13428667"/>
              <a:gd name="connsiteX30" fmla="*/ 10747050 w 15797999"/>
              <a:gd name="connsiteY30" fmla="*/ 786761 h 13428667"/>
              <a:gd name="connsiteX31" fmla="*/ 5122358 w 15797999"/>
              <a:gd name="connsiteY31" fmla="*/ 9936384 h 13428667"/>
              <a:gd name="connsiteX32" fmla="*/ 4865784 w 15797999"/>
              <a:gd name="connsiteY32" fmla="*/ 9501062 h 13428667"/>
              <a:gd name="connsiteX33" fmla="*/ 9925026 w 15797999"/>
              <a:gd name="connsiteY33" fmla="*/ 1271251 h 13428667"/>
              <a:gd name="connsiteX34" fmla="*/ 10747050 w 15797999"/>
              <a:gd name="connsiteY34" fmla="*/ 786761 h 13428667"/>
              <a:gd name="connsiteX35" fmla="*/ 10513908 w 15797999"/>
              <a:gd name="connsiteY35" fmla="*/ 94156 h 13428667"/>
              <a:gd name="connsiteX36" fmla="*/ 6330280 w 15797999"/>
              <a:gd name="connsiteY36" fmla="*/ 2021759 h 13428667"/>
              <a:gd name="connsiteX37" fmla="*/ 0 w 15797999"/>
              <a:gd name="connsiteY37" fmla="*/ 5008065 h 13428667"/>
              <a:gd name="connsiteX38" fmla="*/ 4073065 w 15797999"/>
              <a:gd name="connsiteY38" fmla="*/ 9580984 h 13428667"/>
              <a:gd name="connsiteX39" fmla="*/ 9616162 w 15797999"/>
              <a:gd name="connsiteY39" fmla="*/ 623276 h 13428667"/>
              <a:gd name="connsiteX40" fmla="*/ 10513908 w 15797999"/>
              <a:gd name="connsiteY40" fmla="*/ 94156 h 13428667"/>
              <a:gd name="connsiteX41" fmla="*/ 13455419 w 15797999"/>
              <a:gd name="connsiteY41" fmla="*/ 0 h 13428667"/>
              <a:gd name="connsiteX42" fmla="*/ 6398610 w 15797999"/>
              <a:gd name="connsiteY42" fmla="*/ 11473190 h 13428667"/>
              <a:gd name="connsiteX43" fmla="*/ 6099563 w 15797999"/>
              <a:gd name="connsiteY43" fmla="*/ 10965805 h 13428667"/>
              <a:gd name="connsiteX44" fmla="*/ 12496771 w 15797999"/>
              <a:gd name="connsiteY44" fmla="*/ 565013 h 13428667"/>
              <a:gd name="connsiteX45" fmla="*/ 13455419 w 15797999"/>
              <a:gd name="connsiteY45"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8741190 w 15797999"/>
              <a:gd name="connsiteY26" fmla="*/ 12403851 h 13428667"/>
              <a:gd name="connsiteX27" fmla="*/ 8442145 w 15797999"/>
              <a:gd name="connsiteY27" fmla="*/ 11896466 h 13428667"/>
              <a:gd name="connsiteX28" fmla="*/ 14839353 w 15797999"/>
              <a:gd name="connsiteY28" fmla="*/ 1495676 h 13428667"/>
              <a:gd name="connsiteX29" fmla="*/ 15797999 w 15797999"/>
              <a:gd name="connsiteY29" fmla="*/ 930662 h 13428667"/>
              <a:gd name="connsiteX30" fmla="*/ 10747050 w 15797999"/>
              <a:gd name="connsiteY30" fmla="*/ 786761 h 13428667"/>
              <a:gd name="connsiteX31" fmla="*/ 5122358 w 15797999"/>
              <a:gd name="connsiteY31" fmla="*/ 9936384 h 13428667"/>
              <a:gd name="connsiteX32" fmla="*/ 4865784 w 15797999"/>
              <a:gd name="connsiteY32" fmla="*/ 9501062 h 13428667"/>
              <a:gd name="connsiteX33" fmla="*/ 9925026 w 15797999"/>
              <a:gd name="connsiteY33" fmla="*/ 1271251 h 13428667"/>
              <a:gd name="connsiteX34" fmla="*/ 10747050 w 15797999"/>
              <a:gd name="connsiteY34" fmla="*/ 786761 h 13428667"/>
              <a:gd name="connsiteX35" fmla="*/ 10513908 w 15797999"/>
              <a:gd name="connsiteY35" fmla="*/ 94156 h 13428667"/>
              <a:gd name="connsiteX36" fmla="*/ 5447411 w 15797999"/>
              <a:gd name="connsiteY36" fmla="*/ 1044297 h 13428667"/>
              <a:gd name="connsiteX37" fmla="*/ 0 w 15797999"/>
              <a:gd name="connsiteY37" fmla="*/ 5008065 h 13428667"/>
              <a:gd name="connsiteX38" fmla="*/ 4073065 w 15797999"/>
              <a:gd name="connsiteY38" fmla="*/ 9580984 h 13428667"/>
              <a:gd name="connsiteX39" fmla="*/ 9616162 w 15797999"/>
              <a:gd name="connsiteY39" fmla="*/ 623276 h 13428667"/>
              <a:gd name="connsiteX40" fmla="*/ 10513908 w 15797999"/>
              <a:gd name="connsiteY40" fmla="*/ 94156 h 13428667"/>
              <a:gd name="connsiteX41" fmla="*/ 13455419 w 15797999"/>
              <a:gd name="connsiteY41" fmla="*/ 0 h 13428667"/>
              <a:gd name="connsiteX42" fmla="*/ 6398610 w 15797999"/>
              <a:gd name="connsiteY42" fmla="*/ 11473190 h 13428667"/>
              <a:gd name="connsiteX43" fmla="*/ 6099563 w 15797999"/>
              <a:gd name="connsiteY43" fmla="*/ 10965805 h 13428667"/>
              <a:gd name="connsiteX44" fmla="*/ 12496771 w 15797999"/>
              <a:gd name="connsiteY44" fmla="*/ 565013 h 13428667"/>
              <a:gd name="connsiteX45" fmla="*/ 13455419 w 15797999"/>
              <a:gd name="connsiteY45"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12321177 w 15797999"/>
              <a:gd name="connsiteY26" fmla="*/ 6562228 h 13428667"/>
              <a:gd name="connsiteX27" fmla="*/ 8741190 w 15797999"/>
              <a:gd name="connsiteY27" fmla="*/ 12403851 h 13428667"/>
              <a:gd name="connsiteX28" fmla="*/ 8442145 w 15797999"/>
              <a:gd name="connsiteY28" fmla="*/ 11896466 h 13428667"/>
              <a:gd name="connsiteX29" fmla="*/ 14839353 w 15797999"/>
              <a:gd name="connsiteY29" fmla="*/ 1495676 h 13428667"/>
              <a:gd name="connsiteX30" fmla="*/ 15797999 w 15797999"/>
              <a:gd name="connsiteY30" fmla="*/ 930662 h 13428667"/>
              <a:gd name="connsiteX31" fmla="*/ 10747050 w 15797999"/>
              <a:gd name="connsiteY31" fmla="*/ 786761 h 13428667"/>
              <a:gd name="connsiteX32" fmla="*/ 5122358 w 15797999"/>
              <a:gd name="connsiteY32" fmla="*/ 9936384 h 13428667"/>
              <a:gd name="connsiteX33" fmla="*/ 4865784 w 15797999"/>
              <a:gd name="connsiteY33" fmla="*/ 9501062 h 13428667"/>
              <a:gd name="connsiteX34" fmla="*/ 9925026 w 15797999"/>
              <a:gd name="connsiteY34" fmla="*/ 1271251 h 13428667"/>
              <a:gd name="connsiteX35" fmla="*/ 10747050 w 15797999"/>
              <a:gd name="connsiteY35" fmla="*/ 786761 h 13428667"/>
              <a:gd name="connsiteX36" fmla="*/ 10513908 w 15797999"/>
              <a:gd name="connsiteY36" fmla="*/ 94156 h 13428667"/>
              <a:gd name="connsiteX37" fmla="*/ 5447411 w 15797999"/>
              <a:gd name="connsiteY37" fmla="*/ 1044297 h 13428667"/>
              <a:gd name="connsiteX38" fmla="*/ 0 w 15797999"/>
              <a:gd name="connsiteY38" fmla="*/ 5008065 h 13428667"/>
              <a:gd name="connsiteX39" fmla="*/ 4073065 w 15797999"/>
              <a:gd name="connsiteY39" fmla="*/ 9580984 h 13428667"/>
              <a:gd name="connsiteX40" fmla="*/ 9616162 w 15797999"/>
              <a:gd name="connsiteY40" fmla="*/ 623276 h 13428667"/>
              <a:gd name="connsiteX41" fmla="*/ 10513908 w 15797999"/>
              <a:gd name="connsiteY41" fmla="*/ 94156 h 13428667"/>
              <a:gd name="connsiteX42" fmla="*/ 13455419 w 15797999"/>
              <a:gd name="connsiteY42" fmla="*/ 0 h 13428667"/>
              <a:gd name="connsiteX43" fmla="*/ 6398610 w 15797999"/>
              <a:gd name="connsiteY43" fmla="*/ 11473190 h 13428667"/>
              <a:gd name="connsiteX44" fmla="*/ 6099563 w 15797999"/>
              <a:gd name="connsiteY44" fmla="*/ 10965805 h 13428667"/>
              <a:gd name="connsiteX45" fmla="*/ 12496771 w 15797999"/>
              <a:gd name="connsiteY45" fmla="*/ 565013 h 13428667"/>
              <a:gd name="connsiteX46" fmla="*/ 13455419 w 15797999"/>
              <a:gd name="connsiteY46"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15158970 w 15797999"/>
              <a:gd name="connsiteY26" fmla="*/ 6246918 h 13428667"/>
              <a:gd name="connsiteX27" fmla="*/ 8741190 w 15797999"/>
              <a:gd name="connsiteY27" fmla="*/ 12403851 h 13428667"/>
              <a:gd name="connsiteX28" fmla="*/ 8442145 w 15797999"/>
              <a:gd name="connsiteY28" fmla="*/ 11896466 h 13428667"/>
              <a:gd name="connsiteX29" fmla="*/ 14839353 w 15797999"/>
              <a:gd name="connsiteY29" fmla="*/ 1495676 h 13428667"/>
              <a:gd name="connsiteX30" fmla="*/ 15797999 w 15797999"/>
              <a:gd name="connsiteY30" fmla="*/ 930662 h 13428667"/>
              <a:gd name="connsiteX31" fmla="*/ 10747050 w 15797999"/>
              <a:gd name="connsiteY31" fmla="*/ 786761 h 13428667"/>
              <a:gd name="connsiteX32" fmla="*/ 5122358 w 15797999"/>
              <a:gd name="connsiteY32" fmla="*/ 9936384 h 13428667"/>
              <a:gd name="connsiteX33" fmla="*/ 4865784 w 15797999"/>
              <a:gd name="connsiteY33" fmla="*/ 9501062 h 13428667"/>
              <a:gd name="connsiteX34" fmla="*/ 9925026 w 15797999"/>
              <a:gd name="connsiteY34" fmla="*/ 1271251 h 13428667"/>
              <a:gd name="connsiteX35" fmla="*/ 10747050 w 15797999"/>
              <a:gd name="connsiteY35" fmla="*/ 786761 h 13428667"/>
              <a:gd name="connsiteX36" fmla="*/ 10513908 w 15797999"/>
              <a:gd name="connsiteY36" fmla="*/ 94156 h 13428667"/>
              <a:gd name="connsiteX37" fmla="*/ 5447411 w 15797999"/>
              <a:gd name="connsiteY37" fmla="*/ 1044297 h 13428667"/>
              <a:gd name="connsiteX38" fmla="*/ 0 w 15797999"/>
              <a:gd name="connsiteY38" fmla="*/ 5008065 h 13428667"/>
              <a:gd name="connsiteX39" fmla="*/ 4073065 w 15797999"/>
              <a:gd name="connsiteY39" fmla="*/ 9580984 h 13428667"/>
              <a:gd name="connsiteX40" fmla="*/ 9616162 w 15797999"/>
              <a:gd name="connsiteY40" fmla="*/ 623276 h 13428667"/>
              <a:gd name="connsiteX41" fmla="*/ 10513908 w 15797999"/>
              <a:gd name="connsiteY41" fmla="*/ 94156 h 13428667"/>
              <a:gd name="connsiteX42" fmla="*/ 13455419 w 15797999"/>
              <a:gd name="connsiteY42" fmla="*/ 0 h 13428667"/>
              <a:gd name="connsiteX43" fmla="*/ 6398610 w 15797999"/>
              <a:gd name="connsiteY43" fmla="*/ 11473190 h 13428667"/>
              <a:gd name="connsiteX44" fmla="*/ 6099563 w 15797999"/>
              <a:gd name="connsiteY44" fmla="*/ 10965805 h 13428667"/>
              <a:gd name="connsiteX45" fmla="*/ 12496771 w 15797999"/>
              <a:gd name="connsiteY45" fmla="*/ 565013 h 13428667"/>
              <a:gd name="connsiteX46" fmla="*/ 13455419 w 15797999"/>
              <a:gd name="connsiteY46" fmla="*/ 0 h 13428667"/>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020764 w 15797999"/>
              <a:gd name="connsiteY21" fmla="*/ 12498007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513908 w 15797999"/>
              <a:gd name="connsiteY36" fmla="*/ 94156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9616162 w 15797999"/>
              <a:gd name="connsiteY40" fmla="*/ 623276 h 12921283"/>
              <a:gd name="connsiteX41" fmla="*/ 10513908 w 15797999"/>
              <a:gd name="connsiteY41" fmla="*/ 94156 h 12921283"/>
              <a:gd name="connsiteX42" fmla="*/ 13455419 w 15797999"/>
              <a:gd name="connsiteY42" fmla="*/ 0 h 12921283"/>
              <a:gd name="connsiteX43" fmla="*/ 6398610 w 15797999"/>
              <a:gd name="connsiteY43" fmla="*/ 11473190 h 12921283"/>
              <a:gd name="connsiteX44" fmla="*/ 6099563 w 15797999"/>
              <a:gd name="connsiteY44" fmla="*/ 10965805 h 12921283"/>
              <a:gd name="connsiteX45" fmla="*/ 12496771 w 15797999"/>
              <a:gd name="connsiteY45" fmla="*/ 565013 h 12921283"/>
              <a:gd name="connsiteX46" fmla="*/ 13455419 w 15797999"/>
              <a:gd name="connsiteY46"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513908 w 15797999"/>
              <a:gd name="connsiteY36" fmla="*/ 94156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9616162 w 15797999"/>
              <a:gd name="connsiteY40" fmla="*/ 623276 h 12921283"/>
              <a:gd name="connsiteX41" fmla="*/ 10513908 w 15797999"/>
              <a:gd name="connsiteY41" fmla="*/ 94156 h 12921283"/>
              <a:gd name="connsiteX42" fmla="*/ 13455419 w 15797999"/>
              <a:gd name="connsiteY42" fmla="*/ 0 h 12921283"/>
              <a:gd name="connsiteX43" fmla="*/ 6398610 w 15797999"/>
              <a:gd name="connsiteY43" fmla="*/ 11473190 h 12921283"/>
              <a:gd name="connsiteX44" fmla="*/ 6099563 w 15797999"/>
              <a:gd name="connsiteY44" fmla="*/ 10965805 h 12921283"/>
              <a:gd name="connsiteX45" fmla="*/ 12496771 w 15797999"/>
              <a:gd name="connsiteY45" fmla="*/ 565013 h 12921283"/>
              <a:gd name="connsiteX46" fmla="*/ 13455419 w 15797999"/>
              <a:gd name="connsiteY46"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513908 w 15797999"/>
              <a:gd name="connsiteY36" fmla="*/ 94156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10513908 w 15797999"/>
              <a:gd name="connsiteY40" fmla="*/ 94156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104004 w 15797999"/>
              <a:gd name="connsiteY36" fmla="*/ 251812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10104004 w 15797999"/>
              <a:gd name="connsiteY40" fmla="*/ 251812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9946349 w 15797999"/>
              <a:gd name="connsiteY36" fmla="*/ 283343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9946349 w 15797999"/>
              <a:gd name="connsiteY40" fmla="*/ 283343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9946349 w 15797999"/>
              <a:gd name="connsiteY36" fmla="*/ 283343 h 12921283"/>
              <a:gd name="connsiteX37" fmla="*/ 5447411 w 15797999"/>
              <a:gd name="connsiteY37" fmla="*/ 1044297 h 12921283"/>
              <a:gd name="connsiteX38" fmla="*/ 0 w 15797999"/>
              <a:gd name="connsiteY38" fmla="*/ 5008065 h 12921283"/>
              <a:gd name="connsiteX39" fmla="*/ 4073065 w 15797999"/>
              <a:gd name="connsiteY39" fmla="*/ 10369260 h 12921283"/>
              <a:gd name="connsiteX40" fmla="*/ 9946349 w 15797999"/>
              <a:gd name="connsiteY40" fmla="*/ 283343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198597 w 15797999"/>
              <a:gd name="connsiteY36" fmla="*/ 251812 h 12921283"/>
              <a:gd name="connsiteX37" fmla="*/ 5447411 w 15797999"/>
              <a:gd name="connsiteY37" fmla="*/ 1044297 h 12921283"/>
              <a:gd name="connsiteX38" fmla="*/ 0 w 15797999"/>
              <a:gd name="connsiteY38" fmla="*/ 5008065 h 12921283"/>
              <a:gd name="connsiteX39" fmla="*/ 4073065 w 15797999"/>
              <a:gd name="connsiteY39" fmla="*/ 10369260 h 12921283"/>
              <a:gd name="connsiteX40" fmla="*/ 10198597 w 15797999"/>
              <a:gd name="connsiteY40" fmla="*/ 251812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324722 w 15797999"/>
              <a:gd name="connsiteY36" fmla="*/ 251812 h 12921283"/>
              <a:gd name="connsiteX37" fmla="*/ 5447411 w 15797999"/>
              <a:gd name="connsiteY37" fmla="*/ 1044297 h 12921283"/>
              <a:gd name="connsiteX38" fmla="*/ 0 w 15797999"/>
              <a:gd name="connsiteY38" fmla="*/ 5008065 h 12921283"/>
              <a:gd name="connsiteX39" fmla="*/ 4073065 w 15797999"/>
              <a:gd name="connsiteY39" fmla="*/ 10369260 h 12921283"/>
              <a:gd name="connsiteX40" fmla="*/ 10324722 w 15797999"/>
              <a:gd name="connsiteY40" fmla="*/ 251812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572244 w 16341484"/>
              <a:gd name="connsiteY0" fmla="*/ 3413996 h 13358945"/>
              <a:gd name="connsiteX1" fmla="*/ 7947549 w 16341484"/>
              <a:gd name="connsiteY1" fmla="*/ 12563618 h 13358945"/>
              <a:gd name="connsiteX2" fmla="*/ 7690978 w 16341484"/>
              <a:gd name="connsiteY2" fmla="*/ 12128296 h 13358945"/>
              <a:gd name="connsiteX3" fmla="*/ 12750220 w 16341484"/>
              <a:gd name="connsiteY3" fmla="*/ 3898486 h 13358945"/>
              <a:gd name="connsiteX4" fmla="*/ 13572244 w 16341484"/>
              <a:gd name="connsiteY4" fmla="*/ 3413996 h 13358945"/>
              <a:gd name="connsiteX5" fmla="*/ 11229662 w 16341484"/>
              <a:gd name="connsiteY5" fmla="*/ 2483333 h 13358945"/>
              <a:gd name="connsiteX6" fmla="*/ 5604968 w 16341484"/>
              <a:gd name="connsiteY6" fmla="*/ 11632956 h 13358945"/>
              <a:gd name="connsiteX7" fmla="*/ 5348395 w 16341484"/>
              <a:gd name="connsiteY7" fmla="*/ 11197635 h 13358945"/>
              <a:gd name="connsiteX8" fmla="*/ 10407639 w 16341484"/>
              <a:gd name="connsiteY8" fmla="*/ 2967823 h 13358945"/>
              <a:gd name="connsiteX9" fmla="*/ 11229662 w 16341484"/>
              <a:gd name="connsiteY9" fmla="*/ 2483333 h 13358945"/>
              <a:gd name="connsiteX10" fmla="*/ 14963640 w 16341484"/>
              <a:gd name="connsiteY10" fmla="*/ 2393141 h 13358945"/>
              <a:gd name="connsiteX11" fmla="*/ 8348266 w 16341484"/>
              <a:gd name="connsiteY11" fmla="*/ 13078053 h 13358945"/>
              <a:gd name="connsiteX12" fmla="*/ 7607785 w 16341484"/>
              <a:gd name="connsiteY12" fmla="*/ 13358945 h 13358945"/>
              <a:gd name="connsiteX13" fmla="*/ 14004993 w 16341484"/>
              <a:gd name="connsiteY13" fmla="*/ 2958155 h 13358945"/>
              <a:gd name="connsiteX14" fmla="*/ 14963640 w 16341484"/>
              <a:gd name="connsiteY14" fmla="*/ 2393141 h 13358945"/>
              <a:gd name="connsiteX15" fmla="*/ 13633118 w 16341484"/>
              <a:gd name="connsiteY15" fmla="*/ 2155084 h 13358945"/>
              <a:gd name="connsiteX16" fmla="*/ 8008423 w 16341484"/>
              <a:gd name="connsiteY16" fmla="*/ 11304706 h 13358945"/>
              <a:gd name="connsiteX17" fmla="*/ 7751852 w 16341484"/>
              <a:gd name="connsiteY17" fmla="*/ 10869385 h 13358945"/>
              <a:gd name="connsiteX18" fmla="*/ 12811093 w 16341484"/>
              <a:gd name="connsiteY18" fmla="*/ 2639574 h 13358945"/>
              <a:gd name="connsiteX19" fmla="*/ 13633118 w 16341484"/>
              <a:gd name="connsiteY19" fmla="*/ 2155084 h 13358945"/>
              <a:gd name="connsiteX20" fmla="*/ 12621059 w 16341484"/>
              <a:gd name="connsiteY20" fmla="*/ 1462478 h 13358945"/>
              <a:gd name="connsiteX21" fmla="*/ 6005683 w 16341484"/>
              <a:gd name="connsiteY21" fmla="*/ 12147393 h 13358945"/>
              <a:gd name="connsiteX22" fmla="*/ 5265203 w 16341484"/>
              <a:gd name="connsiteY22" fmla="*/ 12428284 h 13358945"/>
              <a:gd name="connsiteX23" fmla="*/ 11662412 w 16341484"/>
              <a:gd name="connsiteY23" fmla="*/ 2027492 h 13358945"/>
              <a:gd name="connsiteX24" fmla="*/ 12621059 w 16341484"/>
              <a:gd name="connsiteY24" fmla="*/ 1462478 h 13358945"/>
              <a:gd name="connsiteX25" fmla="*/ 16341484 w 16341484"/>
              <a:gd name="connsiteY25" fmla="*/ 1368324 h 13358945"/>
              <a:gd name="connsiteX26" fmla="*/ 15702455 w 16341484"/>
              <a:gd name="connsiteY26" fmla="*/ 6684580 h 13358945"/>
              <a:gd name="connsiteX27" fmla="*/ 9284675 w 16341484"/>
              <a:gd name="connsiteY27" fmla="*/ 12841513 h 13358945"/>
              <a:gd name="connsiteX28" fmla="*/ 8985630 w 16341484"/>
              <a:gd name="connsiteY28" fmla="*/ 12334128 h 13358945"/>
              <a:gd name="connsiteX29" fmla="*/ 15382838 w 16341484"/>
              <a:gd name="connsiteY29" fmla="*/ 1933338 h 13358945"/>
              <a:gd name="connsiteX30" fmla="*/ 16341484 w 16341484"/>
              <a:gd name="connsiteY30" fmla="*/ 1368324 h 13358945"/>
              <a:gd name="connsiteX31" fmla="*/ 11290535 w 16341484"/>
              <a:gd name="connsiteY31" fmla="*/ 1224423 h 13358945"/>
              <a:gd name="connsiteX32" fmla="*/ 5665843 w 16341484"/>
              <a:gd name="connsiteY32" fmla="*/ 10374046 h 13358945"/>
              <a:gd name="connsiteX33" fmla="*/ 5409269 w 16341484"/>
              <a:gd name="connsiteY33" fmla="*/ 9938724 h 13358945"/>
              <a:gd name="connsiteX34" fmla="*/ 10468511 w 16341484"/>
              <a:gd name="connsiteY34" fmla="*/ 1708913 h 13358945"/>
              <a:gd name="connsiteX35" fmla="*/ 11290535 w 16341484"/>
              <a:gd name="connsiteY35" fmla="*/ 1224423 h 13358945"/>
              <a:gd name="connsiteX36" fmla="*/ 10868207 w 16341484"/>
              <a:gd name="connsiteY36" fmla="*/ 689474 h 13358945"/>
              <a:gd name="connsiteX37" fmla="*/ 0 w 16341484"/>
              <a:gd name="connsiteY37" fmla="*/ 0 h 13358945"/>
              <a:gd name="connsiteX38" fmla="*/ 543485 w 16341484"/>
              <a:gd name="connsiteY38" fmla="*/ 5445727 h 13358945"/>
              <a:gd name="connsiteX39" fmla="*/ 4616550 w 16341484"/>
              <a:gd name="connsiteY39" fmla="*/ 10806922 h 13358945"/>
              <a:gd name="connsiteX40" fmla="*/ 10868207 w 16341484"/>
              <a:gd name="connsiteY40" fmla="*/ 689474 h 13358945"/>
              <a:gd name="connsiteX41" fmla="*/ 13998904 w 16341484"/>
              <a:gd name="connsiteY41" fmla="*/ 437662 h 13358945"/>
              <a:gd name="connsiteX42" fmla="*/ 6942095 w 16341484"/>
              <a:gd name="connsiteY42" fmla="*/ 11910852 h 13358945"/>
              <a:gd name="connsiteX43" fmla="*/ 6643048 w 16341484"/>
              <a:gd name="connsiteY43" fmla="*/ 11403467 h 13358945"/>
              <a:gd name="connsiteX44" fmla="*/ 13040256 w 16341484"/>
              <a:gd name="connsiteY44" fmla="*/ 1002675 h 13358945"/>
              <a:gd name="connsiteX45" fmla="*/ 13998904 w 16341484"/>
              <a:gd name="connsiteY45" fmla="*/ 437662 h 13358945"/>
              <a:gd name="connsiteX0" fmla="*/ 13572244 w 16341484"/>
              <a:gd name="connsiteY0" fmla="*/ 3418205 h 13363154"/>
              <a:gd name="connsiteX1" fmla="*/ 7947549 w 16341484"/>
              <a:gd name="connsiteY1" fmla="*/ 12567827 h 13363154"/>
              <a:gd name="connsiteX2" fmla="*/ 7690978 w 16341484"/>
              <a:gd name="connsiteY2" fmla="*/ 12132505 h 13363154"/>
              <a:gd name="connsiteX3" fmla="*/ 12750220 w 16341484"/>
              <a:gd name="connsiteY3" fmla="*/ 3902695 h 13363154"/>
              <a:gd name="connsiteX4" fmla="*/ 13572244 w 16341484"/>
              <a:gd name="connsiteY4" fmla="*/ 3418205 h 13363154"/>
              <a:gd name="connsiteX5" fmla="*/ 11229662 w 16341484"/>
              <a:gd name="connsiteY5" fmla="*/ 2487542 h 13363154"/>
              <a:gd name="connsiteX6" fmla="*/ 5604968 w 16341484"/>
              <a:gd name="connsiteY6" fmla="*/ 11637165 h 13363154"/>
              <a:gd name="connsiteX7" fmla="*/ 5348395 w 16341484"/>
              <a:gd name="connsiteY7" fmla="*/ 11201844 h 13363154"/>
              <a:gd name="connsiteX8" fmla="*/ 10407639 w 16341484"/>
              <a:gd name="connsiteY8" fmla="*/ 2972032 h 13363154"/>
              <a:gd name="connsiteX9" fmla="*/ 11229662 w 16341484"/>
              <a:gd name="connsiteY9" fmla="*/ 2487542 h 13363154"/>
              <a:gd name="connsiteX10" fmla="*/ 14963640 w 16341484"/>
              <a:gd name="connsiteY10" fmla="*/ 2397350 h 13363154"/>
              <a:gd name="connsiteX11" fmla="*/ 8348266 w 16341484"/>
              <a:gd name="connsiteY11" fmla="*/ 13082262 h 13363154"/>
              <a:gd name="connsiteX12" fmla="*/ 7607785 w 16341484"/>
              <a:gd name="connsiteY12" fmla="*/ 13363154 h 13363154"/>
              <a:gd name="connsiteX13" fmla="*/ 14004993 w 16341484"/>
              <a:gd name="connsiteY13" fmla="*/ 2962364 h 13363154"/>
              <a:gd name="connsiteX14" fmla="*/ 14963640 w 16341484"/>
              <a:gd name="connsiteY14" fmla="*/ 2397350 h 13363154"/>
              <a:gd name="connsiteX15" fmla="*/ 13633118 w 16341484"/>
              <a:gd name="connsiteY15" fmla="*/ 2159293 h 13363154"/>
              <a:gd name="connsiteX16" fmla="*/ 8008423 w 16341484"/>
              <a:gd name="connsiteY16" fmla="*/ 11308915 h 13363154"/>
              <a:gd name="connsiteX17" fmla="*/ 7751852 w 16341484"/>
              <a:gd name="connsiteY17" fmla="*/ 10873594 h 13363154"/>
              <a:gd name="connsiteX18" fmla="*/ 12811093 w 16341484"/>
              <a:gd name="connsiteY18" fmla="*/ 2643783 h 13363154"/>
              <a:gd name="connsiteX19" fmla="*/ 13633118 w 16341484"/>
              <a:gd name="connsiteY19" fmla="*/ 2159293 h 13363154"/>
              <a:gd name="connsiteX20" fmla="*/ 12621059 w 16341484"/>
              <a:gd name="connsiteY20" fmla="*/ 1466687 h 13363154"/>
              <a:gd name="connsiteX21" fmla="*/ 6005683 w 16341484"/>
              <a:gd name="connsiteY21" fmla="*/ 12151602 h 13363154"/>
              <a:gd name="connsiteX22" fmla="*/ 5265203 w 16341484"/>
              <a:gd name="connsiteY22" fmla="*/ 12432493 h 13363154"/>
              <a:gd name="connsiteX23" fmla="*/ 11662412 w 16341484"/>
              <a:gd name="connsiteY23" fmla="*/ 2031701 h 13363154"/>
              <a:gd name="connsiteX24" fmla="*/ 12621059 w 16341484"/>
              <a:gd name="connsiteY24" fmla="*/ 1466687 h 13363154"/>
              <a:gd name="connsiteX25" fmla="*/ 16341484 w 16341484"/>
              <a:gd name="connsiteY25" fmla="*/ 1372533 h 13363154"/>
              <a:gd name="connsiteX26" fmla="*/ 15702455 w 16341484"/>
              <a:gd name="connsiteY26" fmla="*/ 6688789 h 13363154"/>
              <a:gd name="connsiteX27" fmla="*/ 9284675 w 16341484"/>
              <a:gd name="connsiteY27" fmla="*/ 12845722 h 13363154"/>
              <a:gd name="connsiteX28" fmla="*/ 8985630 w 16341484"/>
              <a:gd name="connsiteY28" fmla="*/ 12338337 h 13363154"/>
              <a:gd name="connsiteX29" fmla="*/ 15382838 w 16341484"/>
              <a:gd name="connsiteY29" fmla="*/ 1937547 h 13363154"/>
              <a:gd name="connsiteX30" fmla="*/ 16341484 w 16341484"/>
              <a:gd name="connsiteY30" fmla="*/ 1372533 h 13363154"/>
              <a:gd name="connsiteX31" fmla="*/ 11290535 w 16341484"/>
              <a:gd name="connsiteY31" fmla="*/ 1228632 h 13363154"/>
              <a:gd name="connsiteX32" fmla="*/ 5665843 w 16341484"/>
              <a:gd name="connsiteY32" fmla="*/ 10378255 h 13363154"/>
              <a:gd name="connsiteX33" fmla="*/ 5409269 w 16341484"/>
              <a:gd name="connsiteY33" fmla="*/ 9942933 h 13363154"/>
              <a:gd name="connsiteX34" fmla="*/ 10468511 w 16341484"/>
              <a:gd name="connsiteY34" fmla="*/ 1713122 h 13363154"/>
              <a:gd name="connsiteX35" fmla="*/ 11290535 w 16341484"/>
              <a:gd name="connsiteY35" fmla="*/ 1228632 h 13363154"/>
              <a:gd name="connsiteX36" fmla="*/ 11151986 w 16341484"/>
              <a:gd name="connsiteY36" fmla="*/ 0 h 13363154"/>
              <a:gd name="connsiteX37" fmla="*/ 0 w 16341484"/>
              <a:gd name="connsiteY37" fmla="*/ 4209 h 13363154"/>
              <a:gd name="connsiteX38" fmla="*/ 543485 w 16341484"/>
              <a:gd name="connsiteY38" fmla="*/ 5449936 h 13363154"/>
              <a:gd name="connsiteX39" fmla="*/ 4616550 w 16341484"/>
              <a:gd name="connsiteY39" fmla="*/ 10811131 h 13363154"/>
              <a:gd name="connsiteX40" fmla="*/ 11151986 w 16341484"/>
              <a:gd name="connsiteY40" fmla="*/ 0 h 13363154"/>
              <a:gd name="connsiteX41" fmla="*/ 13998904 w 16341484"/>
              <a:gd name="connsiteY41" fmla="*/ 441871 h 13363154"/>
              <a:gd name="connsiteX42" fmla="*/ 6942095 w 16341484"/>
              <a:gd name="connsiteY42" fmla="*/ 11915061 h 13363154"/>
              <a:gd name="connsiteX43" fmla="*/ 6643048 w 16341484"/>
              <a:gd name="connsiteY43" fmla="*/ 11407676 h 13363154"/>
              <a:gd name="connsiteX44" fmla="*/ 13040256 w 16341484"/>
              <a:gd name="connsiteY44" fmla="*/ 1006884 h 13363154"/>
              <a:gd name="connsiteX45" fmla="*/ 13998904 w 16341484"/>
              <a:gd name="connsiteY45" fmla="*/ 441871 h 13363154"/>
              <a:gd name="connsiteX0" fmla="*/ 13572244 w 16341484"/>
              <a:gd name="connsiteY0" fmla="*/ 3418205 h 13805660"/>
              <a:gd name="connsiteX1" fmla="*/ 7947549 w 16341484"/>
              <a:gd name="connsiteY1" fmla="*/ 12567827 h 13805660"/>
              <a:gd name="connsiteX2" fmla="*/ 7690978 w 16341484"/>
              <a:gd name="connsiteY2" fmla="*/ 12132505 h 13805660"/>
              <a:gd name="connsiteX3" fmla="*/ 12750220 w 16341484"/>
              <a:gd name="connsiteY3" fmla="*/ 3902695 h 13805660"/>
              <a:gd name="connsiteX4" fmla="*/ 13572244 w 16341484"/>
              <a:gd name="connsiteY4" fmla="*/ 3418205 h 13805660"/>
              <a:gd name="connsiteX5" fmla="*/ 11229662 w 16341484"/>
              <a:gd name="connsiteY5" fmla="*/ 2487542 h 13805660"/>
              <a:gd name="connsiteX6" fmla="*/ 5604968 w 16341484"/>
              <a:gd name="connsiteY6" fmla="*/ 11637165 h 13805660"/>
              <a:gd name="connsiteX7" fmla="*/ 5348395 w 16341484"/>
              <a:gd name="connsiteY7" fmla="*/ 11201844 h 13805660"/>
              <a:gd name="connsiteX8" fmla="*/ 10407639 w 16341484"/>
              <a:gd name="connsiteY8" fmla="*/ 2972032 h 13805660"/>
              <a:gd name="connsiteX9" fmla="*/ 11229662 w 16341484"/>
              <a:gd name="connsiteY9" fmla="*/ 2487542 h 13805660"/>
              <a:gd name="connsiteX10" fmla="*/ 14963640 w 16341484"/>
              <a:gd name="connsiteY10" fmla="*/ 2397350 h 13805660"/>
              <a:gd name="connsiteX11" fmla="*/ 8348266 w 16341484"/>
              <a:gd name="connsiteY11" fmla="*/ 13082262 h 13805660"/>
              <a:gd name="connsiteX12" fmla="*/ 7607785 w 16341484"/>
              <a:gd name="connsiteY12" fmla="*/ 13363154 h 13805660"/>
              <a:gd name="connsiteX13" fmla="*/ 14004993 w 16341484"/>
              <a:gd name="connsiteY13" fmla="*/ 2962364 h 13805660"/>
              <a:gd name="connsiteX14" fmla="*/ 14963640 w 16341484"/>
              <a:gd name="connsiteY14" fmla="*/ 2397350 h 13805660"/>
              <a:gd name="connsiteX15" fmla="*/ 13633118 w 16341484"/>
              <a:gd name="connsiteY15" fmla="*/ 2159293 h 13805660"/>
              <a:gd name="connsiteX16" fmla="*/ 8008423 w 16341484"/>
              <a:gd name="connsiteY16" fmla="*/ 11308915 h 13805660"/>
              <a:gd name="connsiteX17" fmla="*/ 7751852 w 16341484"/>
              <a:gd name="connsiteY17" fmla="*/ 10873594 h 13805660"/>
              <a:gd name="connsiteX18" fmla="*/ 12811093 w 16341484"/>
              <a:gd name="connsiteY18" fmla="*/ 2643783 h 13805660"/>
              <a:gd name="connsiteX19" fmla="*/ 13633118 w 16341484"/>
              <a:gd name="connsiteY19" fmla="*/ 2159293 h 13805660"/>
              <a:gd name="connsiteX20" fmla="*/ 12621059 w 16341484"/>
              <a:gd name="connsiteY20" fmla="*/ 1466687 h 13805660"/>
              <a:gd name="connsiteX21" fmla="*/ 6005683 w 16341484"/>
              <a:gd name="connsiteY21" fmla="*/ 12151602 h 13805660"/>
              <a:gd name="connsiteX22" fmla="*/ 5265203 w 16341484"/>
              <a:gd name="connsiteY22" fmla="*/ 12432493 h 13805660"/>
              <a:gd name="connsiteX23" fmla="*/ 11662412 w 16341484"/>
              <a:gd name="connsiteY23" fmla="*/ 2031701 h 13805660"/>
              <a:gd name="connsiteX24" fmla="*/ 12621059 w 16341484"/>
              <a:gd name="connsiteY24" fmla="*/ 1466687 h 13805660"/>
              <a:gd name="connsiteX25" fmla="*/ 16341484 w 16341484"/>
              <a:gd name="connsiteY25" fmla="*/ 1372533 h 13805660"/>
              <a:gd name="connsiteX26" fmla="*/ 15702455 w 16341484"/>
              <a:gd name="connsiteY26" fmla="*/ 6688789 h 13805660"/>
              <a:gd name="connsiteX27" fmla="*/ 9284675 w 16341484"/>
              <a:gd name="connsiteY27" fmla="*/ 12845722 h 13805660"/>
              <a:gd name="connsiteX28" fmla="*/ 8985630 w 16341484"/>
              <a:gd name="connsiteY28" fmla="*/ 12338337 h 13805660"/>
              <a:gd name="connsiteX29" fmla="*/ 15382838 w 16341484"/>
              <a:gd name="connsiteY29" fmla="*/ 1937547 h 13805660"/>
              <a:gd name="connsiteX30" fmla="*/ 16341484 w 16341484"/>
              <a:gd name="connsiteY30" fmla="*/ 1372533 h 13805660"/>
              <a:gd name="connsiteX31" fmla="*/ 11290535 w 16341484"/>
              <a:gd name="connsiteY31" fmla="*/ 1228632 h 13805660"/>
              <a:gd name="connsiteX32" fmla="*/ 5665843 w 16341484"/>
              <a:gd name="connsiteY32" fmla="*/ 10378255 h 13805660"/>
              <a:gd name="connsiteX33" fmla="*/ 5409269 w 16341484"/>
              <a:gd name="connsiteY33" fmla="*/ 9942933 h 13805660"/>
              <a:gd name="connsiteX34" fmla="*/ 10468511 w 16341484"/>
              <a:gd name="connsiteY34" fmla="*/ 1713122 h 13805660"/>
              <a:gd name="connsiteX35" fmla="*/ 11290535 w 16341484"/>
              <a:gd name="connsiteY35" fmla="*/ 1228632 h 13805660"/>
              <a:gd name="connsiteX36" fmla="*/ 11151986 w 16341484"/>
              <a:gd name="connsiteY36" fmla="*/ 0 h 13805660"/>
              <a:gd name="connsiteX37" fmla="*/ 0 w 16341484"/>
              <a:gd name="connsiteY37" fmla="*/ 4209 h 13805660"/>
              <a:gd name="connsiteX38" fmla="*/ 7458 w 16341484"/>
              <a:gd name="connsiteY38" fmla="*/ 13805660 h 13805660"/>
              <a:gd name="connsiteX39" fmla="*/ 4616550 w 16341484"/>
              <a:gd name="connsiteY39" fmla="*/ 10811131 h 13805660"/>
              <a:gd name="connsiteX40" fmla="*/ 11151986 w 16341484"/>
              <a:gd name="connsiteY40" fmla="*/ 0 h 13805660"/>
              <a:gd name="connsiteX41" fmla="*/ 13998904 w 16341484"/>
              <a:gd name="connsiteY41" fmla="*/ 441871 h 13805660"/>
              <a:gd name="connsiteX42" fmla="*/ 6942095 w 16341484"/>
              <a:gd name="connsiteY42" fmla="*/ 11915061 h 13805660"/>
              <a:gd name="connsiteX43" fmla="*/ 6643048 w 16341484"/>
              <a:gd name="connsiteY43" fmla="*/ 11407676 h 13805660"/>
              <a:gd name="connsiteX44" fmla="*/ 13040256 w 16341484"/>
              <a:gd name="connsiteY44" fmla="*/ 1006884 h 13805660"/>
              <a:gd name="connsiteX45" fmla="*/ 13998904 w 16341484"/>
              <a:gd name="connsiteY45" fmla="*/ 441871 h 13805660"/>
              <a:gd name="connsiteX0" fmla="*/ 13572244 w 16341484"/>
              <a:gd name="connsiteY0" fmla="*/ 3418205 h 13805660"/>
              <a:gd name="connsiteX1" fmla="*/ 7947549 w 16341484"/>
              <a:gd name="connsiteY1" fmla="*/ 12567827 h 13805660"/>
              <a:gd name="connsiteX2" fmla="*/ 7690978 w 16341484"/>
              <a:gd name="connsiteY2" fmla="*/ 12132505 h 13805660"/>
              <a:gd name="connsiteX3" fmla="*/ 12750220 w 16341484"/>
              <a:gd name="connsiteY3" fmla="*/ 3902695 h 13805660"/>
              <a:gd name="connsiteX4" fmla="*/ 13572244 w 16341484"/>
              <a:gd name="connsiteY4" fmla="*/ 3418205 h 13805660"/>
              <a:gd name="connsiteX5" fmla="*/ 11229662 w 16341484"/>
              <a:gd name="connsiteY5" fmla="*/ 2487542 h 13805660"/>
              <a:gd name="connsiteX6" fmla="*/ 5604968 w 16341484"/>
              <a:gd name="connsiteY6" fmla="*/ 11637165 h 13805660"/>
              <a:gd name="connsiteX7" fmla="*/ 5348395 w 16341484"/>
              <a:gd name="connsiteY7" fmla="*/ 11201844 h 13805660"/>
              <a:gd name="connsiteX8" fmla="*/ 10407639 w 16341484"/>
              <a:gd name="connsiteY8" fmla="*/ 2972032 h 13805660"/>
              <a:gd name="connsiteX9" fmla="*/ 11229662 w 16341484"/>
              <a:gd name="connsiteY9" fmla="*/ 2487542 h 13805660"/>
              <a:gd name="connsiteX10" fmla="*/ 14963640 w 16341484"/>
              <a:gd name="connsiteY10" fmla="*/ 2397350 h 13805660"/>
              <a:gd name="connsiteX11" fmla="*/ 8348266 w 16341484"/>
              <a:gd name="connsiteY11" fmla="*/ 13082262 h 13805660"/>
              <a:gd name="connsiteX12" fmla="*/ 7607785 w 16341484"/>
              <a:gd name="connsiteY12" fmla="*/ 13363154 h 13805660"/>
              <a:gd name="connsiteX13" fmla="*/ 14004993 w 16341484"/>
              <a:gd name="connsiteY13" fmla="*/ 2962364 h 13805660"/>
              <a:gd name="connsiteX14" fmla="*/ 14963640 w 16341484"/>
              <a:gd name="connsiteY14" fmla="*/ 2397350 h 13805660"/>
              <a:gd name="connsiteX15" fmla="*/ 13633118 w 16341484"/>
              <a:gd name="connsiteY15" fmla="*/ 2159293 h 13805660"/>
              <a:gd name="connsiteX16" fmla="*/ 8008423 w 16341484"/>
              <a:gd name="connsiteY16" fmla="*/ 11308915 h 13805660"/>
              <a:gd name="connsiteX17" fmla="*/ 7751852 w 16341484"/>
              <a:gd name="connsiteY17" fmla="*/ 10873594 h 13805660"/>
              <a:gd name="connsiteX18" fmla="*/ 12811093 w 16341484"/>
              <a:gd name="connsiteY18" fmla="*/ 2643783 h 13805660"/>
              <a:gd name="connsiteX19" fmla="*/ 13633118 w 16341484"/>
              <a:gd name="connsiteY19" fmla="*/ 2159293 h 13805660"/>
              <a:gd name="connsiteX20" fmla="*/ 12621059 w 16341484"/>
              <a:gd name="connsiteY20" fmla="*/ 1466687 h 13805660"/>
              <a:gd name="connsiteX21" fmla="*/ 6005683 w 16341484"/>
              <a:gd name="connsiteY21" fmla="*/ 12151602 h 13805660"/>
              <a:gd name="connsiteX22" fmla="*/ 5265203 w 16341484"/>
              <a:gd name="connsiteY22" fmla="*/ 12432493 h 13805660"/>
              <a:gd name="connsiteX23" fmla="*/ 11662412 w 16341484"/>
              <a:gd name="connsiteY23" fmla="*/ 2031701 h 13805660"/>
              <a:gd name="connsiteX24" fmla="*/ 12621059 w 16341484"/>
              <a:gd name="connsiteY24" fmla="*/ 1466687 h 13805660"/>
              <a:gd name="connsiteX25" fmla="*/ 16341484 w 16341484"/>
              <a:gd name="connsiteY25" fmla="*/ 1372533 h 13805660"/>
              <a:gd name="connsiteX26" fmla="*/ 15702455 w 16341484"/>
              <a:gd name="connsiteY26" fmla="*/ 6688789 h 13805660"/>
              <a:gd name="connsiteX27" fmla="*/ 9284675 w 16341484"/>
              <a:gd name="connsiteY27" fmla="*/ 12845722 h 13805660"/>
              <a:gd name="connsiteX28" fmla="*/ 8985630 w 16341484"/>
              <a:gd name="connsiteY28" fmla="*/ 12338337 h 13805660"/>
              <a:gd name="connsiteX29" fmla="*/ 15382838 w 16341484"/>
              <a:gd name="connsiteY29" fmla="*/ 1937547 h 13805660"/>
              <a:gd name="connsiteX30" fmla="*/ 16341484 w 16341484"/>
              <a:gd name="connsiteY30" fmla="*/ 1372533 h 13805660"/>
              <a:gd name="connsiteX31" fmla="*/ 11290535 w 16341484"/>
              <a:gd name="connsiteY31" fmla="*/ 1228632 h 13805660"/>
              <a:gd name="connsiteX32" fmla="*/ 5665843 w 16341484"/>
              <a:gd name="connsiteY32" fmla="*/ 10378255 h 13805660"/>
              <a:gd name="connsiteX33" fmla="*/ 5409269 w 16341484"/>
              <a:gd name="connsiteY33" fmla="*/ 9942933 h 13805660"/>
              <a:gd name="connsiteX34" fmla="*/ 10468511 w 16341484"/>
              <a:gd name="connsiteY34" fmla="*/ 1713122 h 13805660"/>
              <a:gd name="connsiteX35" fmla="*/ 11290535 w 16341484"/>
              <a:gd name="connsiteY35" fmla="*/ 1228632 h 13805660"/>
              <a:gd name="connsiteX36" fmla="*/ 11151986 w 16341484"/>
              <a:gd name="connsiteY36" fmla="*/ 0 h 13805660"/>
              <a:gd name="connsiteX37" fmla="*/ 0 w 16341484"/>
              <a:gd name="connsiteY37" fmla="*/ 4209 h 13805660"/>
              <a:gd name="connsiteX38" fmla="*/ 7458 w 16341484"/>
              <a:gd name="connsiteY38" fmla="*/ 13805660 h 13805660"/>
              <a:gd name="connsiteX39" fmla="*/ 2440909 w 16341484"/>
              <a:gd name="connsiteY39" fmla="*/ 13711986 h 13805660"/>
              <a:gd name="connsiteX40" fmla="*/ 11151986 w 16341484"/>
              <a:gd name="connsiteY40" fmla="*/ 0 h 13805660"/>
              <a:gd name="connsiteX41" fmla="*/ 13998904 w 16341484"/>
              <a:gd name="connsiteY41" fmla="*/ 441871 h 13805660"/>
              <a:gd name="connsiteX42" fmla="*/ 6942095 w 16341484"/>
              <a:gd name="connsiteY42" fmla="*/ 11915061 h 13805660"/>
              <a:gd name="connsiteX43" fmla="*/ 6643048 w 16341484"/>
              <a:gd name="connsiteY43" fmla="*/ 11407676 h 13805660"/>
              <a:gd name="connsiteX44" fmla="*/ 13040256 w 16341484"/>
              <a:gd name="connsiteY44" fmla="*/ 1006884 h 13805660"/>
              <a:gd name="connsiteX45" fmla="*/ 13998904 w 16341484"/>
              <a:gd name="connsiteY45" fmla="*/ 441871 h 13805660"/>
              <a:gd name="connsiteX0" fmla="*/ 13659379 w 16428619"/>
              <a:gd name="connsiteY0" fmla="*/ 3418205 h 13742598"/>
              <a:gd name="connsiteX1" fmla="*/ 8034684 w 16428619"/>
              <a:gd name="connsiteY1" fmla="*/ 12567827 h 13742598"/>
              <a:gd name="connsiteX2" fmla="*/ 7778113 w 16428619"/>
              <a:gd name="connsiteY2" fmla="*/ 12132505 h 13742598"/>
              <a:gd name="connsiteX3" fmla="*/ 12837355 w 16428619"/>
              <a:gd name="connsiteY3" fmla="*/ 3902695 h 13742598"/>
              <a:gd name="connsiteX4" fmla="*/ 13659379 w 16428619"/>
              <a:gd name="connsiteY4" fmla="*/ 3418205 h 13742598"/>
              <a:gd name="connsiteX5" fmla="*/ 11316797 w 16428619"/>
              <a:gd name="connsiteY5" fmla="*/ 2487542 h 13742598"/>
              <a:gd name="connsiteX6" fmla="*/ 5692103 w 16428619"/>
              <a:gd name="connsiteY6" fmla="*/ 11637165 h 13742598"/>
              <a:gd name="connsiteX7" fmla="*/ 5435530 w 16428619"/>
              <a:gd name="connsiteY7" fmla="*/ 11201844 h 13742598"/>
              <a:gd name="connsiteX8" fmla="*/ 10494774 w 16428619"/>
              <a:gd name="connsiteY8" fmla="*/ 2972032 h 13742598"/>
              <a:gd name="connsiteX9" fmla="*/ 11316797 w 16428619"/>
              <a:gd name="connsiteY9" fmla="*/ 2487542 h 13742598"/>
              <a:gd name="connsiteX10" fmla="*/ 15050775 w 16428619"/>
              <a:gd name="connsiteY10" fmla="*/ 2397350 h 13742598"/>
              <a:gd name="connsiteX11" fmla="*/ 8435401 w 16428619"/>
              <a:gd name="connsiteY11" fmla="*/ 13082262 h 13742598"/>
              <a:gd name="connsiteX12" fmla="*/ 7694920 w 16428619"/>
              <a:gd name="connsiteY12" fmla="*/ 13363154 h 13742598"/>
              <a:gd name="connsiteX13" fmla="*/ 14092128 w 16428619"/>
              <a:gd name="connsiteY13" fmla="*/ 2962364 h 13742598"/>
              <a:gd name="connsiteX14" fmla="*/ 15050775 w 16428619"/>
              <a:gd name="connsiteY14" fmla="*/ 2397350 h 13742598"/>
              <a:gd name="connsiteX15" fmla="*/ 13720253 w 16428619"/>
              <a:gd name="connsiteY15" fmla="*/ 2159293 h 13742598"/>
              <a:gd name="connsiteX16" fmla="*/ 8095558 w 16428619"/>
              <a:gd name="connsiteY16" fmla="*/ 11308915 h 13742598"/>
              <a:gd name="connsiteX17" fmla="*/ 7838987 w 16428619"/>
              <a:gd name="connsiteY17" fmla="*/ 10873594 h 13742598"/>
              <a:gd name="connsiteX18" fmla="*/ 12898228 w 16428619"/>
              <a:gd name="connsiteY18" fmla="*/ 2643783 h 13742598"/>
              <a:gd name="connsiteX19" fmla="*/ 13720253 w 16428619"/>
              <a:gd name="connsiteY19" fmla="*/ 2159293 h 13742598"/>
              <a:gd name="connsiteX20" fmla="*/ 12708194 w 16428619"/>
              <a:gd name="connsiteY20" fmla="*/ 1466687 h 13742598"/>
              <a:gd name="connsiteX21" fmla="*/ 6092818 w 16428619"/>
              <a:gd name="connsiteY21" fmla="*/ 12151602 h 13742598"/>
              <a:gd name="connsiteX22" fmla="*/ 5352338 w 16428619"/>
              <a:gd name="connsiteY22" fmla="*/ 12432493 h 13742598"/>
              <a:gd name="connsiteX23" fmla="*/ 11749547 w 16428619"/>
              <a:gd name="connsiteY23" fmla="*/ 2031701 h 13742598"/>
              <a:gd name="connsiteX24" fmla="*/ 12708194 w 16428619"/>
              <a:gd name="connsiteY24" fmla="*/ 1466687 h 13742598"/>
              <a:gd name="connsiteX25" fmla="*/ 16428619 w 16428619"/>
              <a:gd name="connsiteY25" fmla="*/ 1372533 h 13742598"/>
              <a:gd name="connsiteX26" fmla="*/ 15789590 w 16428619"/>
              <a:gd name="connsiteY26" fmla="*/ 6688789 h 13742598"/>
              <a:gd name="connsiteX27" fmla="*/ 9371810 w 16428619"/>
              <a:gd name="connsiteY27" fmla="*/ 12845722 h 13742598"/>
              <a:gd name="connsiteX28" fmla="*/ 9072765 w 16428619"/>
              <a:gd name="connsiteY28" fmla="*/ 12338337 h 13742598"/>
              <a:gd name="connsiteX29" fmla="*/ 15469973 w 16428619"/>
              <a:gd name="connsiteY29" fmla="*/ 1937547 h 13742598"/>
              <a:gd name="connsiteX30" fmla="*/ 16428619 w 16428619"/>
              <a:gd name="connsiteY30" fmla="*/ 1372533 h 13742598"/>
              <a:gd name="connsiteX31" fmla="*/ 11377670 w 16428619"/>
              <a:gd name="connsiteY31" fmla="*/ 1228632 h 13742598"/>
              <a:gd name="connsiteX32" fmla="*/ 5752978 w 16428619"/>
              <a:gd name="connsiteY32" fmla="*/ 10378255 h 13742598"/>
              <a:gd name="connsiteX33" fmla="*/ 5496404 w 16428619"/>
              <a:gd name="connsiteY33" fmla="*/ 9942933 h 13742598"/>
              <a:gd name="connsiteX34" fmla="*/ 10555646 w 16428619"/>
              <a:gd name="connsiteY34" fmla="*/ 1713122 h 13742598"/>
              <a:gd name="connsiteX35" fmla="*/ 11377670 w 16428619"/>
              <a:gd name="connsiteY35" fmla="*/ 1228632 h 13742598"/>
              <a:gd name="connsiteX36" fmla="*/ 11239121 w 16428619"/>
              <a:gd name="connsiteY36" fmla="*/ 0 h 13742598"/>
              <a:gd name="connsiteX37" fmla="*/ 87135 w 16428619"/>
              <a:gd name="connsiteY37" fmla="*/ 4209 h 13742598"/>
              <a:gd name="connsiteX38" fmla="*/ 0 w 16428619"/>
              <a:gd name="connsiteY38" fmla="*/ 13742598 h 13742598"/>
              <a:gd name="connsiteX39" fmla="*/ 2528044 w 16428619"/>
              <a:gd name="connsiteY39" fmla="*/ 13711986 h 13742598"/>
              <a:gd name="connsiteX40" fmla="*/ 11239121 w 16428619"/>
              <a:gd name="connsiteY40" fmla="*/ 0 h 13742598"/>
              <a:gd name="connsiteX41" fmla="*/ 14086039 w 16428619"/>
              <a:gd name="connsiteY41" fmla="*/ 441871 h 13742598"/>
              <a:gd name="connsiteX42" fmla="*/ 7029230 w 16428619"/>
              <a:gd name="connsiteY42" fmla="*/ 11915061 h 13742598"/>
              <a:gd name="connsiteX43" fmla="*/ 6730183 w 16428619"/>
              <a:gd name="connsiteY43" fmla="*/ 11407676 h 13742598"/>
              <a:gd name="connsiteX44" fmla="*/ 13127391 w 16428619"/>
              <a:gd name="connsiteY44" fmla="*/ 1006884 h 13742598"/>
              <a:gd name="connsiteX45" fmla="*/ 14086039 w 16428619"/>
              <a:gd name="connsiteY45" fmla="*/ 441871 h 13742598"/>
              <a:gd name="connsiteX0" fmla="*/ 13659379 w 16428619"/>
              <a:gd name="connsiteY0" fmla="*/ 3418205 h 13742598"/>
              <a:gd name="connsiteX1" fmla="*/ 8034684 w 16428619"/>
              <a:gd name="connsiteY1" fmla="*/ 12567827 h 13742598"/>
              <a:gd name="connsiteX2" fmla="*/ 7778113 w 16428619"/>
              <a:gd name="connsiteY2" fmla="*/ 12132505 h 13742598"/>
              <a:gd name="connsiteX3" fmla="*/ 12837355 w 16428619"/>
              <a:gd name="connsiteY3" fmla="*/ 3902695 h 13742598"/>
              <a:gd name="connsiteX4" fmla="*/ 13659379 w 16428619"/>
              <a:gd name="connsiteY4" fmla="*/ 3418205 h 13742598"/>
              <a:gd name="connsiteX5" fmla="*/ 11316797 w 16428619"/>
              <a:gd name="connsiteY5" fmla="*/ 2487542 h 13742598"/>
              <a:gd name="connsiteX6" fmla="*/ 5692103 w 16428619"/>
              <a:gd name="connsiteY6" fmla="*/ 11637165 h 13742598"/>
              <a:gd name="connsiteX7" fmla="*/ 5435530 w 16428619"/>
              <a:gd name="connsiteY7" fmla="*/ 11201844 h 13742598"/>
              <a:gd name="connsiteX8" fmla="*/ 10494774 w 16428619"/>
              <a:gd name="connsiteY8" fmla="*/ 2972032 h 13742598"/>
              <a:gd name="connsiteX9" fmla="*/ 11316797 w 16428619"/>
              <a:gd name="connsiteY9" fmla="*/ 2487542 h 13742598"/>
              <a:gd name="connsiteX10" fmla="*/ 15050775 w 16428619"/>
              <a:gd name="connsiteY10" fmla="*/ 2397350 h 13742598"/>
              <a:gd name="connsiteX11" fmla="*/ 8435401 w 16428619"/>
              <a:gd name="connsiteY11" fmla="*/ 13082262 h 13742598"/>
              <a:gd name="connsiteX12" fmla="*/ 7694920 w 16428619"/>
              <a:gd name="connsiteY12" fmla="*/ 13363154 h 13742598"/>
              <a:gd name="connsiteX13" fmla="*/ 14092128 w 16428619"/>
              <a:gd name="connsiteY13" fmla="*/ 2962364 h 13742598"/>
              <a:gd name="connsiteX14" fmla="*/ 15050775 w 16428619"/>
              <a:gd name="connsiteY14" fmla="*/ 2397350 h 13742598"/>
              <a:gd name="connsiteX15" fmla="*/ 13720253 w 16428619"/>
              <a:gd name="connsiteY15" fmla="*/ 2159293 h 13742598"/>
              <a:gd name="connsiteX16" fmla="*/ 8095558 w 16428619"/>
              <a:gd name="connsiteY16" fmla="*/ 11308915 h 13742598"/>
              <a:gd name="connsiteX17" fmla="*/ 7838987 w 16428619"/>
              <a:gd name="connsiteY17" fmla="*/ 10873594 h 13742598"/>
              <a:gd name="connsiteX18" fmla="*/ 12898228 w 16428619"/>
              <a:gd name="connsiteY18" fmla="*/ 2643783 h 13742598"/>
              <a:gd name="connsiteX19" fmla="*/ 13720253 w 16428619"/>
              <a:gd name="connsiteY19" fmla="*/ 2159293 h 13742598"/>
              <a:gd name="connsiteX20" fmla="*/ 12708194 w 16428619"/>
              <a:gd name="connsiteY20" fmla="*/ 1466687 h 13742598"/>
              <a:gd name="connsiteX21" fmla="*/ 6092818 w 16428619"/>
              <a:gd name="connsiteY21" fmla="*/ 12151602 h 13742598"/>
              <a:gd name="connsiteX22" fmla="*/ 5352338 w 16428619"/>
              <a:gd name="connsiteY22" fmla="*/ 12432493 h 13742598"/>
              <a:gd name="connsiteX23" fmla="*/ 11749547 w 16428619"/>
              <a:gd name="connsiteY23" fmla="*/ 2031701 h 13742598"/>
              <a:gd name="connsiteX24" fmla="*/ 12708194 w 16428619"/>
              <a:gd name="connsiteY24" fmla="*/ 1466687 h 13742598"/>
              <a:gd name="connsiteX25" fmla="*/ 16428619 w 16428619"/>
              <a:gd name="connsiteY25" fmla="*/ 1372533 h 13742598"/>
              <a:gd name="connsiteX26" fmla="*/ 9371810 w 16428619"/>
              <a:gd name="connsiteY26" fmla="*/ 12845722 h 13742598"/>
              <a:gd name="connsiteX27" fmla="*/ 9072765 w 16428619"/>
              <a:gd name="connsiteY27" fmla="*/ 12338337 h 13742598"/>
              <a:gd name="connsiteX28" fmla="*/ 15469973 w 16428619"/>
              <a:gd name="connsiteY28" fmla="*/ 1937547 h 13742598"/>
              <a:gd name="connsiteX29" fmla="*/ 16428619 w 16428619"/>
              <a:gd name="connsiteY29" fmla="*/ 1372533 h 13742598"/>
              <a:gd name="connsiteX30" fmla="*/ 11377670 w 16428619"/>
              <a:gd name="connsiteY30" fmla="*/ 1228632 h 13742598"/>
              <a:gd name="connsiteX31" fmla="*/ 5752978 w 16428619"/>
              <a:gd name="connsiteY31" fmla="*/ 10378255 h 13742598"/>
              <a:gd name="connsiteX32" fmla="*/ 5496404 w 16428619"/>
              <a:gd name="connsiteY32" fmla="*/ 9942933 h 13742598"/>
              <a:gd name="connsiteX33" fmla="*/ 10555646 w 16428619"/>
              <a:gd name="connsiteY33" fmla="*/ 1713122 h 13742598"/>
              <a:gd name="connsiteX34" fmla="*/ 11377670 w 16428619"/>
              <a:gd name="connsiteY34" fmla="*/ 1228632 h 13742598"/>
              <a:gd name="connsiteX35" fmla="*/ 11239121 w 16428619"/>
              <a:gd name="connsiteY35" fmla="*/ 0 h 13742598"/>
              <a:gd name="connsiteX36" fmla="*/ 87135 w 16428619"/>
              <a:gd name="connsiteY36" fmla="*/ 4209 h 13742598"/>
              <a:gd name="connsiteX37" fmla="*/ 0 w 16428619"/>
              <a:gd name="connsiteY37" fmla="*/ 13742598 h 13742598"/>
              <a:gd name="connsiteX38" fmla="*/ 2528044 w 16428619"/>
              <a:gd name="connsiteY38" fmla="*/ 13711986 h 13742598"/>
              <a:gd name="connsiteX39" fmla="*/ 11239121 w 16428619"/>
              <a:gd name="connsiteY39" fmla="*/ 0 h 13742598"/>
              <a:gd name="connsiteX40" fmla="*/ 14086039 w 16428619"/>
              <a:gd name="connsiteY40" fmla="*/ 441871 h 13742598"/>
              <a:gd name="connsiteX41" fmla="*/ 7029230 w 16428619"/>
              <a:gd name="connsiteY41" fmla="*/ 11915061 h 13742598"/>
              <a:gd name="connsiteX42" fmla="*/ 6730183 w 16428619"/>
              <a:gd name="connsiteY42" fmla="*/ 11407676 h 13742598"/>
              <a:gd name="connsiteX43" fmla="*/ 13127391 w 16428619"/>
              <a:gd name="connsiteY43" fmla="*/ 1006884 h 13742598"/>
              <a:gd name="connsiteX44" fmla="*/ 14086039 w 16428619"/>
              <a:gd name="connsiteY44" fmla="*/ 441871 h 13742598"/>
              <a:gd name="connsiteX0" fmla="*/ 13659379 w 15469973"/>
              <a:gd name="connsiteY0" fmla="*/ 3418205 h 13742598"/>
              <a:gd name="connsiteX1" fmla="*/ 8034684 w 15469973"/>
              <a:gd name="connsiteY1" fmla="*/ 12567827 h 13742598"/>
              <a:gd name="connsiteX2" fmla="*/ 7778113 w 15469973"/>
              <a:gd name="connsiteY2" fmla="*/ 12132505 h 13742598"/>
              <a:gd name="connsiteX3" fmla="*/ 12837355 w 15469973"/>
              <a:gd name="connsiteY3" fmla="*/ 3902695 h 13742598"/>
              <a:gd name="connsiteX4" fmla="*/ 13659379 w 15469973"/>
              <a:gd name="connsiteY4" fmla="*/ 3418205 h 13742598"/>
              <a:gd name="connsiteX5" fmla="*/ 11316797 w 15469973"/>
              <a:gd name="connsiteY5" fmla="*/ 2487542 h 13742598"/>
              <a:gd name="connsiteX6" fmla="*/ 5692103 w 15469973"/>
              <a:gd name="connsiteY6" fmla="*/ 11637165 h 13742598"/>
              <a:gd name="connsiteX7" fmla="*/ 5435530 w 15469973"/>
              <a:gd name="connsiteY7" fmla="*/ 11201844 h 13742598"/>
              <a:gd name="connsiteX8" fmla="*/ 10494774 w 15469973"/>
              <a:gd name="connsiteY8" fmla="*/ 2972032 h 13742598"/>
              <a:gd name="connsiteX9" fmla="*/ 11316797 w 15469973"/>
              <a:gd name="connsiteY9" fmla="*/ 2487542 h 13742598"/>
              <a:gd name="connsiteX10" fmla="*/ 15050775 w 15469973"/>
              <a:gd name="connsiteY10" fmla="*/ 2397350 h 13742598"/>
              <a:gd name="connsiteX11" fmla="*/ 8435401 w 15469973"/>
              <a:gd name="connsiteY11" fmla="*/ 13082262 h 13742598"/>
              <a:gd name="connsiteX12" fmla="*/ 7694920 w 15469973"/>
              <a:gd name="connsiteY12" fmla="*/ 13363154 h 13742598"/>
              <a:gd name="connsiteX13" fmla="*/ 14092128 w 15469973"/>
              <a:gd name="connsiteY13" fmla="*/ 2962364 h 13742598"/>
              <a:gd name="connsiteX14" fmla="*/ 15050775 w 15469973"/>
              <a:gd name="connsiteY14" fmla="*/ 2397350 h 13742598"/>
              <a:gd name="connsiteX15" fmla="*/ 13720253 w 15469973"/>
              <a:gd name="connsiteY15" fmla="*/ 2159293 h 13742598"/>
              <a:gd name="connsiteX16" fmla="*/ 8095558 w 15469973"/>
              <a:gd name="connsiteY16" fmla="*/ 11308915 h 13742598"/>
              <a:gd name="connsiteX17" fmla="*/ 7838987 w 15469973"/>
              <a:gd name="connsiteY17" fmla="*/ 10873594 h 13742598"/>
              <a:gd name="connsiteX18" fmla="*/ 12898228 w 15469973"/>
              <a:gd name="connsiteY18" fmla="*/ 2643783 h 13742598"/>
              <a:gd name="connsiteX19" fmla="*/ 13720253 w 15469973"/>
              <a:gd name="connsiteY19" fmla="*/ 2159293 h 13742598"/>
              <a:gd name="connsiteX20" fmla="*/ 12708194 w 15469973"/>
              <a:gd name="connsiteY20" fmla="*/ 1466687 h 13742598"/>
              <a:gd name="connsiteX21" fmla="*/ 6092818 w 15469973"/>
              <a:gd name="connsiteY21" fmla="*/ 12151602 h 13742598"/>
              <a:gd name="connsiteX22" fmla="*/ 5352338 w 15469973"/>
              <a:gd name="connsiteY22" fmla="*/ 12432493 h 13742598"/>
              <a:gd name="connsiteX23" fmla="*/ 11749547 w 15469973"/>
              <a:gd name="connsiteY23" fmla="*/ 2031701 h 13742598"/>
              <a:gd name="connsiteX24" fmla="*/ 12708194 w 15469973"/>
              <a:gd name="connsiteY24" fmla="*/ 1466687 h 13742598"/>
              <a:gd name="connsiteX25" fmla="*/ 15469973 w 15469973"/>
              <a:gd name="connsiteY25" fmla="*/ 1937547 h 13742598"/>
              <a:gd name="connsiteX26" fmla="*/ 9371810 w 15469973"/>
              <a:gd name="connsiteY26" fmla="*/ 12845722 h 13742598"/>
              <a:gd name="connsiteX27" fmla="*/ 9072765 w 15469973"/>
              <a:gd name="connsiteY27" fmla="*/ 12338337 h 13742598"/>
              <a:gd name="connsiteX28" fmla="*/ 15469973 w 15469973"/>
              <a:gd name="connsiteY28" fmla="*/ 1937547 h 13742598"/>
              <a:gd name="connsiteX29" fmla="*/ 11377670 w 15469973"/>
              <a:gd name="connsiteY29" fmla="*/ 1228632 h 13742598"/>
              <a:gd name="connsiteX30" fmla="*/ 5752978 w 15469973"/>
              <a:gd name="connsiteY30" fmla="*/ 10378255 h 13742598"/>
              <a:gd name="connsiteX31" fmla="*/ 5496404 w 15469973"/>
              <a:gd name="connsiteY31" fmla="*/ 9942933 h 13742598"/>
              <a:gd name="connsiteX32" fmla="*/ 10555646 w 15469973"/>
              <a:gd name="connsiteY32" fmla="*/ 1713122 h 13742598"/>
              <a:gd name="connsiteX33" fmla="*/ 11377670 w 15469973"/>
              <a:gd name="connsiteY33" fmla="*/ 1228632 h 13742598"/>
              <a:gd name="connsiteX34" fmla="*/ 11239121 w 15469973"/>
              <a:gd name="connsiteY34" fmla="*/ 0 h 13742598"/>
              <a:gd name="connsiteX35" fmla="*/ 87135 w 15469973"/>
              <a:gd name="connsiteY35" fmla="*/ 4209 h 13742598"/>
              <a:gd name="connsiteX36" fmla="*/ 0 w 15469973"/>
              <a:gd name="connsiteY36" fmla="*/ 13742598 h 13742598"/>
              <a:gd name="connsiteX37" fmla="*/ 2528044 w 15469973"/>
              <a:gd name="connsiteY37" fmla="*/ 13711986 h 13742598"/>
              <a:gd name="connsiteX38" fmla="*/ 11239121 w 15469973"/>
              <a:gd name="connsiteY38" fmla="*/ 0 h 13742598"/>
              <a:gd name="connsiteX39" fmla="*/ 14086039 w 15469973"/>
              <a:gd name="connsiteY39" fmla="*/ 441871 h 13742598"/>
              <a:gd name="connsiteX40" fmla="*/ 7029230 w 15469973"/>
              <a:gd name="connsiteY40" fmla="*/ 11915061 h 13742598"/>
              <a:gd name="connsiteX41" fmla="*/ 6730183 w 15469973"/>
              <a:gd name="connsiteY41" fmla="*/ 11407676 h 13742598"/>
              <a:gd name="connsiteX42" fmla="*/ 13127391 w 15469973"/>
              <a:gd name="connsiteY42" fmla="*/ 1006884 h 13742598"/>
              <a:gd name="connsiteX43" fmla="*/ 14086039 w 15469973"/>
              <a:gd name="connsiteY43" fmla="*/ 441871 h 13742598"/>
              <a:gd name="connsiteX0" fmla="*/ 13659379 w 15050775"/>
              <a:gd name="connsiteY0" fmla="*/ 3418205 h 13742598"/>
              <a:gd name="connsiteX1" fmla="*/ 8034684 w 15050775"/>
              <a:gd name="connsiteY1" fmla="*/ 12567827 h 13742598"/>
              <a:gd name="connsiteX2" fmla="*/ 7778113 w 15050775"/>
              <a:gd name="connsiteY2" fmla="*/ 12132505 h 13742598"/>
              <a:gd name="connsiteX3" fmla="*/ 12837355 w 15050775"/>
              <a:gd name="connsiteY3" fmla="*/ 3902695 h 13742598"/>
              <a:gd name="connsiteX4" fmla="*/ 13659379 w 15050775"/>
              <a:gd name="connsiteY4" fmla="*/ 3418205 h 13742598"/>
              <a:gd name="connsiteX5" fmla="*/ 11316797 w 15050775"/>
              <a:gd name="connsiteY5" fmla="*/ 2487542 h 13742598"/>
              <a:gd name="connsiteX6" fmla="*/ 5692103 w 15050775"/>
              <a:gd name="connsiteY6" fmla="*/ 11637165 h 13742598"/>
              <a:gd name="connsiteX7" fmla="*/ 5435530 w 15050775"/>
              <a:gd name="connsiteY7" fmla="*/ 11201844 h 13742598"/>
              <a:gd name="connsiteX8" fmla="*/ 10494774 w 15050775"/>
              <a:gd name="connsiteY8" fmla="*/ 2972032 h 13742598"/>
              <a:gd name="connsiteX9" fmla="*/ 11316797 w 15050775"/>
              <a:gd name="connsiteY9" fmla="*/ 2487542 h 13742598"/>
              <a:gd name="connsiteX10" fmla="*/ 15050775 w 15050775"/>
              <a:gd name="connsiteY10" fmla="*/ 2397350 h 13742598"/>
              <a:gd name="connsiteX11" fmla="*/ 8435401 w 15050775"/>
              <a:gd name="connsiteY11" fmla="*/ 13082262 h 13742598"/>
              <a:gd name="connsiteX12" fmla="*/ 7694920 w 15050775"/>
              <a:gd name="connsiteY12" fmla="*/ 13363154 h 13742598"/>
              <a:gd name="connsiteX13" fmla="*/ 14092128 w 15050775"/>
              <a:gd name="connsiteY13" fmla="*/ 2962364 h 13742598"/>
              <a:gd name="connsiteX14" fmla="*/ 15050775 w 15050775"/>
              <a:gd name="connsiteY14" fmla="*/ 2397350 h 13742598"/>
              <a:gd name="connsiteX15" fmla="*/ 13720253 w 15050775"/>
              <a:gd name="connsiteY15" fmla="*/ 2159293 h 13742598"/>
              <a:gd name="connsiteX16" fmla="*/ 8095558 w 15050775"/>
              <a:gd name="connsiteY16" fmla="*/ 11308915 h 13742598"/>
              <a:gd name="connsiteX17" fmla="*/ 7838987 w 15050775"/>
              <a:gd name="connsiteY17" fmla="*/ 10873594 h 13742598"/>
              <a:gd name="connsiteX18" fmla="*/ 12898228 w 15050775"/>
              <a:gd name="connsiteY18" fmla="*/ 2643783 h 13742598"/>
              <a:gd name="connsiteX19" fmla="*/ 13720253 w 15050775"/>
              <a:gd name="connsiteY19" fmla="*/ 2159293 h 13742598"/>
              <a:gd name="connsiteX20" fmla="*/ 12708194 w 15050775"/>
              <a:gd name="connsiteY20" fmla="*/ 1466687 h 13742598"/>
              <a:gd name="connsiteX21" fmla="*/ 6092818 w 15050775"/>
              <a:gd name="connsiteY21" fmla="*/ 12151602 h 13742598"/>
              <a:gd name="connsiteX22" fmla="*/ 5352338 w 15050775"/>
              <a:gd name="connsiteY22" fmla="*/ 12432493 h 13742598"/>
              <a:gd name="connsiteX23" fmla="*/ 11749547 w 15050775"/>
              <a:gd name="connsiteY23" fmla="*/ 2031701 h 13742598"/>
              <a:gd name="connsiteX24" fmla="*/ 12708194 w 15050775"/>
              <a:gd name="connsiteY24" fmla="*/ 1466687 h 13742598"/>
              <a:gd name="connsiteX25" fmla="*/ 9072765 w 15050775"/>
              <a:gd name="connsiteY25" fmla="*/ 12338337 h 13742598"/>
              <a:gd name="connsiteX26" fmla="*/ 9371810 w 15050775"/>
              <a:gd name="connsiteY26" fmla="*/ 12845722 h 13742598"/>
              <a:gd name="connsiteX27" fmla="*/ 9072765 w 15050775"/>
              <a:gd name="connsiteY27" fmla="*/ 12338337 h 13742598"/>
              <a:gd name="connsiteX28" fmla="*/ 11377670 w 15050775"/>
              <a:gd name="connsiteY28" fmla="*/ 1228632 h 13742598"/>
              <a:gd name="connsiteX29" fmla="*/ 5752978 w 15050775"/>
              <a:gd name="connsiteY29" fmla="*/ 10378255 h 13742598"/>
              <a:gd name="connsiteX30" fmla="*/ 5496404 w 15050775"/>
              <a:gd name="connsiteY30" fmla="*/ 9942933 h 13742598"/>
              <a:gd name="connsiteX31" fmla="*/ 10555646 w 15050775"/>
              <a:gd name="connsiteY31" fmla="*/ 1713122 h 13742598"/>
              <a:gd name="connsiteX32" fmla="*/ 11377670 w 15050775"/>
              <a:gd name="connsiteY32" fmla="*/ 1228632 h 13742598"/>
              <a:gd name="connsiteX33" fmla="*/ 11239121 w 15050775"/>
              <a:gd name="connsiteY33" fmla="*/ 0 h 13742598"/>
              <a:gd name="connsiteX34" fmla="*/ 87135 w 15050775"/>
              <a:gd name="connsiteY34" fmla="*/ 4209 h 13742598"/>
              <a:gd name="connsiteX35" fmla="*/ 0 w 15050775"/>
              <a:gd name="connsiteY35" fmla="*/ 13742598 h 13742598"/>
              <a:gd name="connsiteX36" fmla="*/ 2528044 w 15050775"/>
              <a:gd name="connsiteY36" fmla="*/ 13711986 h 13742598"/>
              <a:gd name="connsiteX37" fmla="*/ 11239121 w 15050775"/>
              <a:gd name="connsiteY37" fmla="*/ 0 h 13742598"/>
              <a:gd name="connsiteX38" fmla="*/ 14086039 w 15050775"/>
              <a:gd name="connsiteY38" fmla="*/ 441871 h 13742598"/>
              <a:gd name="connsiteX39" fmla="*/ 7029230 w 15050775"/>
              <a:gd name="connsiteY39" fmla="*/ 11915061 h 13742598"/>
              <a:gd name="connsiteX40" fmla="*/ 6730183 w 15050775"/>
              <a:gd name="connsiteY40" fmla="*/ 11407676 h 13742598"/>
              <a:gd name="connsiteX41" fmla="*/ 13127391 w 15050775"/>
              <a:gd name="connsiteY41" fmla="*/ 1006884 h 13742598"/>
              <a:gd name="connsiteX42" fmla="*/ 14086039 w 15050775"/>
              <a:gd name="connsiteY42" fmla="*/ 441871 h 13742598"/>
              <a:gd name="connsiteX0" fmla="*/ 13659379 w 15050775"/>
              <a:gd name="connsiteY0" fmla="*/ 3418205 h 13742598"/>
              <a:gd name="connsiteX1" fmla="*/ 8034684 w 15050775"/>
              <a:gd name="connsiteY1" fmla="*/ 12567827 h 13742598"/>
              <a:gd name="connsiteX2" fmla="*/ 7778113 w 15050775"/>
              <a:gd name="connsiteY2" fmla="*/ 12132505 h 13742598"/>
              <a:gd name="connsiteX3" fmla="*/ 12837355 w 15050775"/>
              <a:gd name="connsiteY3" fmla="*/ 3902695 h 13742598"/>
              <a:gd name="connsiteX4" fmla="*/ 13659379 w 15050775"/>
              <a:gd name="connsiteY4" fmla="*/ 3418205 h 13742598"/>
              <a:gd name="connsiteX5" fmla="*/ 11316797 w 15050775"/>
              <a:gd name="connsiteY5" fmla="*/ 2487542 h 13742598"/>
              <a:gd name="connsiteX6" fmla="*/ 5692103 w 15050775"/>
              <a:gd name="connsiteY6" fmla="*/ 11637165 h 13742598"/>
              <a:gd name="connsiteX7" fmla="*/ 5435530 w 15050775"/>
              <a:gd name="connsiteY7" fmla="*/ 11201844 h 13742598"/>
              <a:gd name="connsiteX8" fmla="*/ 10494774 w 15050775"/>
              <a:gd name="connsiteY8" fmla="*/ 2972032 h 13742598"/>
              <a:gd name="connsiteX9" fmla="*/ 11316797 w 15050775"/>
              <a:gd name="connsiteY9" fmla="*/ 2487542 h 13742598"/>
              <a:gd name="connsiteX10" fmla="*/ 15050775 w 15050775"/>
              <a:gd name="connsiteY10" fmla="*/ 2397350 h 13742598"/>
              <a:gd name="connsiteX11" fmla="*/ 8435401 w 15050775"/>
              <a:gd name="connsiteY11" fmla="*/ 13082262 h 13742598"/>
              <a:gd name="connsiteX12" fmla="*/ 7694920 w 15050775"/>
              <a:gd name="connsiteY12" fmla="*/ 13363154 h 13742598"/>
              <a:gd name="connsiteX13" fmla="*/ 14092128 w 15050775"/>
              <a:gd name="connsiteY13" fmla="*/ 2962364 h 13742598"/>
              <a:gd name="connsiteX14" fmla="*/ 15050775 w 15050775"/>
              <a:gd name="connsiteY14" fmla="*/ 2397350 h 13742598"/>
              <a:gd name="connsiteX15" fmla="*/ 13720253 w 15050775"/>
              <a:gd name="connsiteY15" fmla="*/ 2159293 h 13742598"/>
              <a:gd name="connsiteX16" fmla="*/ 8095558 w 15050775"/>
              <a:gd name="connsiteY16" fmla="*/ 11308915 h 13742598"/>
              <a:gd name="connsiteX17" fmla="*/ 7838987 w 15050775"/>
              <a:gd name="connsiteY17" fmla="*/ 10873594 h 13742598"/>
              <a:gd name="connsiteX18" fmla="*/ 12898228 w 15050775"/>
              <a:gd name="connsiteY18" fmla="*/ 2643783 h 13742598"/>
              <a:gd name="connsiteX19" fmla="*/ 13720253 w 15050775"/>
              <a:gd name="connsiteY19" fmla="*/ 2159293 h 13742598"/>
              <a:gd name="connsiteX20" fmla="*/ 12708194 w 15050775"/>
              <a:gd name="connsiteY20" fmla="*/ 1466687 h 13742598"/>
              <a:gd name="connsiteX21" fmla="*/ 6092818 w 15050775"/>
              <a:gd name="connsiteY21" fmla="*/ 12151602 h 13742598"/>
              <a:gd name="connsiteX22" fmla="*/ 5352338 w 15050775"/>
              <a:gd name="connsiteY22" fmla="*/ 12432493 h 13742598"/>
              <a:gd name="connsiteX23" fmla="*/ 11749547 w 15050775"/>
              <a:gd name="connsiteY23" fmla="*/ 2031701 h 13742598"/>
              <a:gd name="connsiteX24" fmla="*/ 12708194 w 15050775"/>
              <a:gd name="connsiteY24" fmla="*/ 1466687 h 13742598"/>
              <a:gd name="connsiteX25" fmla="*/ 11377670 w 15050775"/>
              <a:gd name="connsiteY25" fmla="*/ 1228632 h 13742598"/>
              <a:gd name="connsiteX26" fmla="*/ 5752978 w 15050775"/>
              <a:gd name="connsiteY26" fmla="*/ 10378255 h 13742598"/>
              <a:gd name="connsiteX27" fmla="*/ 5496404 w 15050775"/>
              <a:gd name="connsiteY27" fmla="*/ 9942933 h 13742598"/>
              <a:gd name="connsiteX28" fmla="*/ 10555646 w 15050775"/>
              <a:gd name="connsiteY28" fmla="*/ 1713122 h 13742598"/>
              <a:gd name="connsiteX29" fmla="*/ 11377670 w 15050775"/>
              <a:gd name="connsiteY29" fmla="*/ 1228632 h 13742598"/>
              <a:gd name="connsiteX30" fmla="*/ 11239121 w 15050775"/>
              <a:gd name="connsiteY30" fmla="*/ 0 h 13742598"/>
              <a:gd name="connsiteX31" fmla="*/ 87135 w 15050775"/>
              <a:gd name="connsiteY31" fmla="*/ 4209 h 13742598"/>
              <a:gd name="connsiteX32" fmla="*/ 0 w 15050775"/>
              <a:gd name="connsiteY32" fmla="*/ 13742598 h 13742598"/>
              <a:gd name="connsiteX33" fmla="*/ 2528044 w 15050775"/>
              <a:gd name="connsiteY33" fmla="*/ 13711986 h 13742598"/>
              <a:gd name="connsiteX34" fmla="*/ 11239121 w 15050775"/>
              <a:gd name="connsiteY34" fmla="*/ 0 h 13742598"/>
              <a:gd name="connsiteX35" fmla="*/ 14086039 w 15050775"/>
              <a:gd name="connsiteY35" fmla="*/ 441871 h 13742598"/>
              <a:gd name="connsiteX36" fmla="*/ 7029230 w 15050775"/>
              <a:gd name="connsiteY36" fmla="*/ 11915061 h 13742598"/>
              <a:gd name="connsiteX37" fmla="*/ 6730183 w 15050775"/>
              <a:gd name="connsiteY37" fmla="*/ 11407676 h 13742598"/>
              <a:gd name="connsiteX38" fmla="*/ 13127391 w 15050775"/>
              <a:gd name="connsiteY38" fmla="*/ 1006884 h 13742598"/>
              <a:gd name="connsiteX39" fmla="*/ 14086039 w 15050775"/>
              <a:gd name="connsiteY39" fmla="*/ 441871 h 13742598"/>
              <a:gd name="connsiteX0" fmla="*/ 13659379 w 22334444"/>
              <a:gd name="connsiteY0" fmla="*/ 3448745 h 13773138"/>
              <a:gd name="connsiteX1" fmla="*/ 8034684 w 22334444"/>
              <a:gd name="connsiteY1" fmla="*/ 12598367 h 13773138"/>
              <a:gd name="connsiteX2" fmla="*/ 7778113 w 22334444"/>
              <a:gd name="connsiteY2" fmla="*/ 12163045 h 13773138"/>
              <a:gd name="connsiteX3" fmla="*/ 12837355 w 22334444"/>
              <a:gd name="connsiteY3" fmla="*/ 3933235 h 13773138"/>
              <a:gd name="connsiteX4" fmla="*/ 13659379 w 22334444"/>
              <a:gd name="connsiteY4" fmla="*/ 3448745 h 13773138"/>
              <a:gd name="connsiteX5" fmla="*/ 11316797 w 22334444"/>
              <a:gd name="connsiteY5" fmla="*/ 2518082 h 13773138"/>
              <a:gd name="connsiteX6" fmla="*/ 5692103 w 22334444"/>
              <a:gd name="connsiteY6" fmla="*/ 11667705 h 13773138"/>
              <a:gd name="connsiteX7" fmla="*/ 5435530 w 22334444"/>
              <a:gd name="connsiteY7" fmla="*/ 11232384 h 13773138"/>
              <a:gd name="connsiteX8" fmla="*/ 10494774 w 22334444"/>
              <a:gd name="connsiteY8" fmla="*/ 3002572 h 13773138"/>
              <a:gd name="connsiteX9" fmla="*/ 11316797 w 22334444"/>
              <a:gd name="connsiteY9" fmla="*/ 2518082 h 13773138"/>
              <a:gd name="connsiteX10" fmla="*/ 22334444 w 22334444"/>
              <a:gd name="connsiteY10" fmla="*/ 0 h 13773138"/>
              <a:gd name="connsiteX11" fmla="*/ 8435401 w 22334444"/>
              <a:gd name="connsiteY11" fmla="*/ 13112802 h 13773138"/>
              <a:gd name="connsiteX12" fmla="*/ 7694920 w 22334444"/>
              <a:gd name="connsiteY12" fmla="*/ 13393694 h 13773138"/>
              <a:gd name="connsiteX13" fmla="*/ 14092128 w 22334444"/>
              <a:gd name="connsiteY13" fmla="*/ 2992904 h 13773138"/>
              <a:gd name="connsiteX14" fmla="*/ 22334444 w 22334444"/>
              <a:gd name="connsiteY14" fmla="*/ 0 h 13773138"/>
              <a:gd name="connsiteX15" fmla="*/ 13720253 w 22334444"/>
              <a:gd name="connsiteY15" fmla="*/ 2189833 h 13773138"/>
              <a:gd name="connsiteX16" fmla="*/ 8095558 w 22334444"/>
              <a:gd name="connsiteY16" fmla="*/ 11339455 h 13773138"/>
              <a:gd name="connsiteX17" fmla="*/ 7838987 w 22334444"/>
              <a:gd name="connsiteY17" fmla="*/ 10904134 h 13773138"/>
              <a:gd name="connsiteX18" fmla="*/ 12898228 w 22334444"/>
              <a:gd name="connsiteY18" fmla="*/ 2674323 h 13773138"/>
              <a:gd name="connsiteX19" fmla="*/ 13720253 w 22334444"/>
              <a:gd name="connsiteY19" fmla="*/ 2189833 h 13773138"/>
              <a:gd name="connsiteX20" fmla="*/ 12708194 w 22334444"/>
              <a:gd name="connsiteY20" fmla="*/ 1497227 h 13773138"/>
              <a:gd name="connsiteX21" fmla="*/ 6092818 w 22334444"/>
              <a:gd name="connsiteY21" fmla="*/ 12182142 h 13773138"/>
              <a:gd name="connsiteX22" fmla="*/ 5352338 w 22334444"/>
              <a:gd name="connsiteY22" fmla="*/ 12463033 h 13773138"/>
              <a:gd name="connsiteX23" fmla="*/ 11749547 w 22334444"/>
              <a:gd name="connsiteY23" fmla="*/ 2062241 h 13773138"/>
              <a:gd name="connsiteX24" fmla="*/ 12708194 w 22334444"/>
              <a:gd name="connsiteY24" fmla="*/ 1497227 h 13773138"/>
              <a:gd name="connsiteX25" fmla="*/ 11377670 w 22334444"/>
              <a:gd name="connsiteY25" fmla="*/ 1259172 h 13773138"/>
              <a:gd name="connsiteX26" fmla="*/ 5752978 w 22334444"/>
              <a:gd name="connsiteY26" fmla="*/ 10408795 h 13773138"/>
              <a:gd name="connsiteX27" fmla="*/ 5496404 w 22334444"/>
              <a:gd name="connsiteY27" fmla="*/ 9973473 h 13773138"/>
              <a:gd name="connsiteX28" fmla="*/ 10555646 w 22334444"/>
              <a:gd name="connsiteY28" fmla="*/ 1743662 h 13773138"/>
              <a:gd name="connsiteX29" fmla="*/ 11377670 w 22334444"/>
              <a:gd name="connsiteY29" fmla="*/ 1259172 h 13773138"/>
              <a:gd name="connsiteX30" fmla="*/ 11239121 w 22334444"/>
              <a:gd name="connsiteY30" fmla="*/ 30540 h 13773138"/>
              <a:gd name="connsiteX31" fmla="*/ 87135 w 22334444"/>
              <a:gd name="connsiteY31" fmla="*/ 34749 h 13773138"/>
              <a:gd name="connsiteX32" fmla="*/ 0 w 22334444"/>
              <a:gd name="connsiteY32" fmla="*/ 13773138 h 13773138"/>
              <a:gd name="connsiteX33" fmla="*/ 2528044 w 22334444"/>
              <a:gd name="connsiteY33" fmla="*/ 13742526 h 13773138"/>
              <a:gd name="connsiteX34" fmla="*/ 11239121 w 22334444"/>
              <a:gd name="connsiteY34" fmla="*/ 30540 h 13773138"/>
              <a:gd name="connsiteX35" fmla="*/ 14086039 w 22334444"/>
              <a:gd name="connsiteY35" fmla="*/ 472411 h 13773138"/>
              <a:gd name="connsiteX36" fmla="*/ 7029230 w 22334444"/>
              <a:gd name="connsiteY36" fmla="*/ 11945601 h 13773138"/>
              <a:gd name="connsiteX37" fmla="*/ 6730183 w 22334444"/>
              <a:gd name="connsiteY37" fmla="*/ 11438216 h 13773138"/>
              <a:gd name="connsiteX38" fmla="*/ 13127391 w 22334444"/>
              <a:gd name="connsiteY38" fmla="*/ 1037424 h 13773138"/>
              <a:gd name="connsiteX39" fmla="*/ 14086039 w 22334444"/>
              <a:gd name="connsiteY39" fmla="*/ 472411 h 13773138"/>
              <a:gd name="connsiteX0" fmla="*/ 13659379 w 22334444"/>
              <a:gd name="connsiteY0" fmla="*/ 3448745 h 13773138"/>
              <a:gd name="connsiteX1" fmla="*/ 8034684 w 22334444"/>
              <a:gd name="connsiteY1" fmla="*/ 12598367 h 13773138"/>
              <a:gd name="connsiteX2" fmla="*/ 7778113 w 22334444"/>
              <a:gd name="connsiteY2" fmla="*/ 12163045 h 13773138"/>
              <a:gd name="connsiteX3" fmla="*/ 12837355 w 22334444"/>
              <a:gd name="connsiteY3" fmla="*/ 3933235 h 13773138"/>
              <a:gd name="connsiteX4" fmla="*/ 13659379 w 22334444"/>
              <a:gd name="connsiteY4" fmla="*/ 3448745 h 13773138"/>
              <a:gd name="connsiteX5" fmla="*/ 11316797 w 22334444"/>
              <a:gd name="connsiteY5" fmla="*/ 2518082 h 13773138"/>
              <a:gd name="connsiteX6" fmla="*/ 5692103 w 22334444"/>
              <a:gd name="connsiteY6" fmla="*/ 11667705 h 13773138"/>
              <a:gd name="connsiteX7" fmla="*/ 5435530 w 22334444"/>
              <a:gd name="connsiteY7" fmla="*/ 11232384 h 13773138"/>
              <a:gd name="connsiteX8" fmla="*/ 10494774 w 22334444"/>
              <a:gd name="connsiteY8" fmla="*/ 3002572 h 13773138"/>
              <a:gd name="connsiteX9" fmla="*/ 11316797 w 22334444"/>
              <a:gd name="connsiteY9" fmla="*/ 2518082 h 13773138"/>
              <a:gd name="connsiteX10" fmla="*/ 22334444 w 22334444"/>
              <a:gd name="connsiteY10" fmla="*/ 0 h 13773138"/>
              <a:gd name="connsiteX11" fmla="*/ 8435401 w 22334444"/>
              <a:gd name="connsiteY11" fmla="*/ 13112802 h 13773138"/>
              <a:gd name="connsiteX12" fmla="*/ 7694920 w 22334444"/>
              <a:gd name="connsiteY12" fmla="*/ 13393694 h 13773138"/>
              <a:gd name="connsiteX13" fmla="*/ 19767715 w 22334444"/>
              <a:gd name="connsiteY13" fmla="*/ 60518 h 13773138"/>
              <a:gd name="connsiteX14" fmla="*/ 22334444 w 22334444"/>
              <a:gd name="connsiteY14" fmla="*/ 0 h 13773138"/>
              <a:gd name="connsiteX15" fmla="*/ 13720253 w 22334444"/>
              <a:gd name="connsiteY15" fmla="*/ 2189833 h 13773138"/>
              <a:gd name="connsiteX16" fmla="*/ 8095558 w 22334444"/>
              <a:gd name="connsiteY16" fmla="*/ 11339455 h 13773138"/>
              <a:gd name="connsiteX17" fmla="*/ 7838987 w 22334444"/>
              <a:gd name="connsiteY17" fmla="*/ 10904134 h 13773138"/>
              <a:gd name="connsiteX18" fmla="*/ 12898228 w 22334444"/>
              <a:gd name="connsiteY18" fmla="*/ 2674323 h 13773138"/>
              <a:gd name="connsiteX19" fmla="*/ 13720253 w 22334444"/>
              <a:gd name="connsiteY19" fmla="*/ 2189833 h 13773138"/>
              <a:gd name="connsiteX20" fmla="*/ 12708194 w 22334444"/>
              <a:gd name="connsiteY20" fmla="*/ 1497227 h 13773138"/>
              <a:gd name="connsiteX21" fmla="*/ 6092818 w 22334444"/>
              <a:gd name="connsiteY21" fmla="*/ 12182142 h 13773138"/>
              <a:gd name="connsiteX22" fmla="*/ 5352338 w 22334444"/>
              <a:gd name="connsiteY22" fmla="*/ 12463033 h 13773138"/>
              <a:gd name="connsiteX23" fmla="*/ 11749547 w 22334444"/>
              <a:gd name="connsiteY23" fmla="*/ 2062241 h 13773138"/>
              <a:gd name="connsiteX24" fmla="*/ 12708194 w 22334444"/>
              <a:gd name="connsiteY24" fmla="*/ 1497227 h 13773138"/>
              <a:gd name="connsiteX25" fmla="*/ 11377670 w 22334444"/>
              <a:gd name="connsiteY25" fmla="*/ 1259172 h 13773138"/>
              <a:gd name="connsiteX26" fmla="*/ 5752978 w 22334444"/>
              <a:gd name="connsiteY26" fmla="*/ 10408795 h 13773138"/>
              <a:gd name="connsiteX27" fmla="*/ 5496404 w 22334444"/>
              <a:gd name="connsiteY27" fmla="*/ 9973473 h 13773138"/>
              <a:gd name="connsiteX28" fmla="*/ 10555646 w 22334444"/>
              <a:gd name="connsiteY28" fmla="*/ 1743662 h 13773138"/>
              <a:gd name="connsiteX29" fmla="*/ 11377670 w 22334444"/>
              <a:gd name="connsiteY29" fmla="*/ 1259172 h 13773138"/>
              <a:gd name="connsiteX30" fmla="*/ 11239121 w 22334444"/>
              <a:gd name="connsiteY30" fmla="*/ 30540 h 13773138"/>
              <a:gd name="connsiteX31" fmla="*/ 87135 w 22334444"/>
              <a:gd name="connsiteY31" fmla="*/ 34749 h 13773138"/>
              <a:gd name="connsiteX32" fmla="*/ 0 w 22334444"/>
              <a:gd name="connsiteY32" fmla="*/ 13773138 h 13773138"/>
              <a:gd name="connsiteX33" fmla="*/ 2528044 w 22334444"/>
              <a:gd name="connsiteY33" fmla="*/ 13742526 h 13773138"/>
              <a:gd name="connsiteX34" fmla="*/ 11239121 w 22334444"/>
              <a:gd name="connsiteY34" fmla="*/ 30540 h 13773138"/>
              <a:gd name="connsiteX35" fmla="*/ 14086039 w 22334444"/>
              <a:gd name="connsiteY35" fmla="*/ 472411 h 13773138"/>
              <a:gd name="connsiteX36" fmla="*/ 7029230 w 22334444"/>
              <a:gd name="connsiteY36" fmla="*/ 11945601 h 13773138"/>
              <a:gd name="connsiteX37" fmla="*/ 6730183 w 22334444"/>
              <a:gd name="connsiteY37" fmla="*/ 11438216 h 13773138"/>
              <a:gd name="connsiteX38" fmla="*/ 13127391 w 22334444"/>
              <a:gd name="connsiteY38" fmla="*/ 1037424 h 13773138"/>
              <a:gd name="connsiteX39" fmla="*/ 14086039 w 22334444"/>
              <a:gd name="connsiteY39" fmla="*/ 472411 h 13773138"/>
              <a:gd name="connsiteX0" fmla="*/ 13659379 w 22334444"/>
              <a:gd name="connsiteY0" fmla="*/ 3448745 h 13773138"/>
              <a:gd name="connsiteX1" fmla="*/ 8034684 w 22334444"/>
              <a:gd name="connsiteY1" fmla="*/ 12598367 h 13773138"/>
              <a:gd name="connsiteX2" fmla="*/ 7778113 w 22334444"/>
              <a:gd name="connsiteY2" fmla="*/ 12163045 h 13773138"/>
              <a:gd name="connsiteX3" fmla="*/ 12837355 w 22334444"/>
              <a:gd name="connsiteY3" fmla="*/ 3933235 h 13773138"/>
              <a:gd name="connsiteX4" fmla="*/ 13659379 w 22334444"/>
              <a:gd name="connsiteY4" fmla="*/ 3448745 h 13773138"/>
              <a:gd name="connsiteX5" fmla="*/ 11316797 w 22334444"/>
              <a:gd name="connsiteY5" fmla="*/ 2518082 h 13773138"/>
              <a:gd name="connsiteX6" fmla="*/ 5692103 w 22334444"/>
              <a:gd name="connsiteY6" fmla="*/ 11667705 h 13773138"/>
              <a:gd name="connsiteX7" fmla="*/ 5435530 w 22334444"/>
              <a:gd name="connsiteY7" fmla="*/ 11232384 h 13773138"/>
              <a:gd name="connsiteX8" fmla="*/ 10494774 w 22334444"/>
              <a:gd name="connsiteY8" fmla="*/ 3002572 h 13773138"/>
              <a:gd name="connsiteX9" fmla="*/ 11316797 w 22334444"/>
              <a:gd name="connsiteY9" fmla="*/ 2518082 h 13773138"/>
              <a:gd name="connsiteX10" fmla="*/ 22334444 w 22334444"/>
              <a:gd name="connsiteY10" fmla="*/ 0 h 13773138"/>
              <a:gd name="connsiteX11" fmla="*/ 10390325 w 22334444"/>
              <a:gd name="connsiteY11" fmla="*/ 13743423 h 13773138"/>
              <a:gd name="connsiteX12" fmla="*/ 7694920 w 22334444"/>
              <a:gd name="connsiteY12" fmla="*/ 13393694 h 13773138"/>
              <a:gd name="connsiteX13" fmla="*/ 19767715 w 22334444"/>
              <a:gd name="connsiteY13" fmla="*/ 60518 h 13773138"/>
              <a:gd name="connsiteX14" fmla="*/ 22334444 w 22334444"/>
              <a:gd name="connsiteY14" fmla="*/ 0 h 13773138"/>
              <a:gd name="connsiteX15" fmla="*/ 13720253 w 22334444"/>
              <a:gd name="connsiteY15" fmla="*/ 2189833 h 13773138"/>
              <a:gd name="connsiteX16" fmla="*/ 8095558 w 22334444"/>
              <a:gd name="connsiteY16" fmla="*/ 11339455 h 13773138"/>
              <a:gd name="connsiteX17" fmla="*/ 7838987 w 22334444"/>
              <a:gd name="connsiteY17" fmla="*/ 10904134 h 13773138"/>
              <a:gd name="connsiteX18" fmla="*/ 12898228 w 22334444"/>
              <a:gd name="connsiteY18" fmla="*/ 2674323 h 13773138"/>
              <a:gd name="connsiteX19" fmla="*/ 13720253 w 22334444"/>
              <a:gd name="connsiteY19" fmla="*/ 2189833 h 13773138"/>
              <a:gd name="connsiteX20" fmla="*/ 12708194 w 22334444"/>
              <a:gd name="connsiteY20" fmla="*/ 1497227 h 13773138"/>
              <a:gd name="connsiteX21" fmla="*/ 6092818 w 22334444"/>
              <a:gd name="connsiteY21" fmla="*/ 12182142 h 13773138"/>
              <a:gd name="connsiteX22" fmla="*/ 5352338 w 22334444"/>
              <a:gd name="connsiteY22" fmla="*/ 12463033 h 13773138"/>
              <a:gd name="connsiteX23" fmla="*/ 11749547 w 22334444"/>
              <a:gd name="connsiteY23" fmla="*/ 2062241 h 13773138"/>
              <a:gd name="connsiteX24" fmla="*/ 12708194 w 22334444"/>
              <a:gd name="connsiteY24" fmla="*/ 1497227 h 13773138"/>
              <a:gd name="connsiteX25" fmla="*/ 11377670 w 22334444"/>
              <a:gd name="connsiteY25" fmla="*/ 1259172 h 13773138"/>
              <a:gd name="connsiteX26" fmla="*/ 5752978 w 22334444"/>
              <a:gd name="connsiteY26" fmla="*/ 10408795 h 13773138"/>
              <a:gd name="connsiteX27" fmla="*/ 5496404 w 22334444"/>
              <a:gd name="connsiteY27" fmla="*/ 9973473 h 13773138"/>
              <a:gd name="connsiteX28" fmla="*/ 10555646 w 22334444"/>
              <a:gd name="connsiteY28" fmla="*/ 1743662 h 13773138"/>
              <a:gd name="connsiteX29" fmla="*/ 11377670 w 22334444"/>
              <a:gd name="connsiteY29" fmla="*/ 1259172 h 13773138"/>
              <a:gd name="connsiteX30" fmla="*/ 11239121 w 22334444"/>
              <a:gd name="connsiteY30" fmla="*/ 30540 h 13773138"/>
              <a:gd name="connsiteX31" fmla="*/ 87135 w 22334444"/>
              <a:gd name="connsiteY31" fmla="*/ 34749 h 13773138"/>
              <a:gd name="connsiteX32" fmla="*/ 0 w 22334444"/>
              <a:gd name="connsiteY32" fmla="*/ 13773138 h 13773138"/>
              <a:gd name="connsiteX33" fmla="*/ 2528044 w 22334444"/>
              <a:gd name="connsiteY33" fmla="*/ 13742526 h 13773138"/>
              <a:gd name="connsiteX34" fmla="*/ 11239121 w 22334444"/>
              <a:gd name="connsiteY34" fmla="*/ 30540 h 13773138"/>
              <a:gd name="connsiteX35" fmla="*/ 14086039 w 22334444"/>
              <a:gd name="connsiteY35" fmla="*/ 472411 h 13773138"/>
              <a:gd name="connsiteX36" fmla="*/ 7029230 w 22334444"/>
              <a:gd name="connsiteY36" fmla="*/ 11945601 h 13773138"/>
              <a:gd name="connsiteX37" fmla="*/ 6730183 w 22334444"/>
              <a:gd name="connsiteY37" fmla="*/ 11438216 h 13773138"/>
              <a:gd name="connsiteX38" fmla="*/ 13127391 w 22334444"/>
              <a:gd name="connsiteY38" fmla="*/ 1037424 h 13773138"/>
              <a:gd name="connsiteX39" fmla="*/ 14086039 w 22334444"/>
              <a:gd name="connsiteY39" fmla="*/ 472411 h 13773138"/>
              <a:gd name="connsiteX0" fmla="*/ 13659379 w 22334444"/>
              <a:gd name="connsiteY0" fmla="*/ 3448745 h 13773138"/>
              <a:gd name="connsiteX1" fmla="*/ 8034684 w 22334444"/>
              <a:gd name="connsiteY1" fmla="*/ 12598367 h 13773138"/>
              <a:gd name="connsiteX2" fmla="*/ 7778113 w 22334444"/>
              <a:gd name="connsiteY2" fmla="*/ 12163045 h 13773138"/>
              <a:gd name="connsiteX3" fmla="*/ 12837355 w 22334444"/>
              <a:gd name="connsiteY3" fmla="*/ 3933235 h 13773138"/>
              <a:gd name="connsiteX4" fmla="*/ 13659379 w 22334444"/>
              <a:gd name="connsiteY4" fmla="*/ 3448745 h 13773138"/>
              <a:gd name="connsiteX5" fmla="*/ 11316797 w 22334444"/>
              <a:gd name="connsiteY5" fmla="*/ 2518082 h 13773138"/>
              <a:gd name="connsiteX6" fmla="*/ 5692103 w 22334444"/>
              <a:gd name="connsiteY6" fmla="*/ 11667705 h 13773138"/>
              <a:gd name="connsiteX7" fmla="*/ 5435530 w 22334444"/>
              <a:gd name="connsiteY7" fmla="*/ 11232384 h 13773138"/>
              <a:gd name="connsiteX8" fmla="*/ 10494774 w 22334444"/>
              <a:gd name="connsiteY8" fmla="*/ 3002572 h 13773138"/>
              <a:gd name="connsiteX9" fmla="*/ 11316797 w 22334444"/>
              <a:gd name="connsiteY9" fmla="*/ 2518082 h 13773138"/>
              <a:gd name="connsiteX10" fmla="*/ 22334444 w 22334444"/>
              <a:gd name="connsiteY10" fmla="*/ 0 h 13773138"/>
              <a:gd name="connsiteX11" fmla="*/ 10390325 w 22334444"/>
              <a:gd name="connsiteY11" fmla="*/ 13743423 h 13773138"/>
              <a:gd name="connsiteX12" fmla="*/ 8230948 w 22334444"/>
              <a:gd name="connsiteY12" fmla="*/ 13740535 h 13773138"/>
              <a:gd name="connsiteX13" fmla="*/ 19767715 w 22334444"/>
              <a:gd name="connsiteY13" fmla="*/ 60518 h 13773138"/>
              <a:gd name="connsiteX14" fmla="*/ 22334444 w 22334444"/>
              <a:gd name="connsiteY14" fmla="*/ 0 h 13773138"/>
              <a:gd name="connsiteX15" fmla="*/ 13720253 w 22334444"/>
              <a:gd name="connsiteY15" fmla="*/ 2189833 h 13773138"/>
              <a:gd name="connsiteX16" fmla="*/ 8095558 w 22334444"/>
              <a:gd name="connsiteY16" fmla="*/ 11339455 h 13773138"/>
              <a:gd name="connsiteX17" fmla="*/ 7838987 w 22334444"/>
              <a:gd name="connsiteY17" fmla="*/ 10904134 h 13773138"/>
              <a:gd name="connsiteX18" fmla="*/ 12898228 w 22334444"/>
              <a:gd name="connsiteY18" fmla="*/ 2674323 h 13773138"/>
              <a:gd name="connsiteX19" fmla="*/ 13720253 w 22334444"/>
              <a:gd name="connsiteY19" fmla="*/ 2189833 h 13773138"/>
              <a:gd name="connsiteX20" fmla="*/ 12708194 w 22334444"/>
              <a:gd name="connsiteY20" fmla="*/ 1497227 h 13773138"/>
              <a:gd name="connsiteX21" fmla="*/ 6092818 w 22334444"/>
              <a:gd name="connsiteY21" fmla="*/ 12182142 h 13773138"/>
              <a:gd name="connsiteX22" fmla="*/ 5352338 w 22334444"/>
              <a:gd name="connsiteY22" fmla="*/ 12463033 h 13773138"/>
              <a:gd name="connsiteX23" fmla="*/ 11749547 w 22334444"/>
              <a:gd name="connsiteY23" fmla="*/ 2062241 h 13773138"/>
              <a:gd name="connsiteX24" fmla="*/ 12708194 w 22334444"/>
              <a:gd name="connsiteY24" fmla="*/ 1497227 h 13773138"/>
              <a:gd name="connsiteX25" fmla="*/ 11377670 w 22334444"/>
              <a:gd name="connsiteY25" fmla="*/ 1259172 h 13773138"/>
              <a:gd name="connsiteX26" fmla="*/ 5752978 w 22334444"/>
              <a:gd name="connsiteY26" fmla="*/ 10408795 h 13773138"/>
              <a:gd name="connsiteX27" fmla="*/ 5496404 w 22334444"/>
              <a:gd name="connsiteY27" fmla="*/ 9973473 h 13773138"/>
              <a:gd name="connsiteX28" fmla="*/ 10555646 w 22334444"/>
              <a:gd name="connsiteY28" fmla="*/ 1743662 h 13773138"/>
              <a:gd name="connsiteX29" fmla="*/ 11377670 w 22334444"/>
              <a:gd name="connsiteY29" fmla="*/ 1259172 h 13773138"/>
              <a:gd name="connsiteX30" fmla="*/ 11239121 w 22334444"/>
              <a:gd name="connsiteY30" fmla="*/ 30540 h 13773138"/>
              <a:gd name="connsiteX31" fmla="*/ 87135 w 22334444"/>
              <a:gd name="connsiteY31" fmla="*/ 34749 h 13773138"/>
              <a:gd name="connsiteX32" fmla="*/ 0 w 22334444"/>
              <a:gd name="connsiteY32" fmla="*/ 13773138 h 13773138"/>
              <a:gd name="connsiteX33" fmla="*/ 2528044 w 22334444"/>
              <a:gd name="connsiteY33" fmla="*/ 13742526 h 13773138"/>
              <a:gd name="connsiteX34" fmla="*/ 11239121 w 22334444"/>
              <a:gd name="connsiteY34" fmla="*/ 30540 h 13773138"/>
              <a:gd name="connsiteX35" fmla="*/ 14086039 w 22334444"/>
              <a:gd name="connsiteY35" fmla="*/ 472411 h 13773138"/>
              <a:gd name="connsiteX36" fmla="*/ 7029230 w 22334444"/>
              <a:gd name="connsiteY36" fmla="*/ 11945601 h 13773138"/>
              <a:gd name="connsiteX37" fmla="*/ 6730183 w 22334444"/>
              <a:gd name="connsiteY37" fmla="*/ 11438216 h 13773138"/>
              <a:gd name="connsiteX38" fmla="*/ 13127391 w 22334444"/>
              <a:gd name="connsiteY38" fmla="*/ 1037424 h 13773138"/>
              <a:gd name="connsiteX39" fmla="*/ 14086039 w 22334444"/>
              <a:gd name="connsiteY39" fmla="*/ 472411 h 13773138"/>
              <a:gd name="connsiteX0" fmla="*/ 13659379 w 22334444"/>
              <a:gd name="connsiteY0" fmla="*/ 3448745 h 13773138"/>
              <a:gd name="connsiteX1" fmla="*/ 7687842 w 22334444"/>
              <a:gd name="connsiteY1" fmla="*/ 13701953 h 13773138"/>
              <a:gd name="connsiteX2" fmla="*/ 7778113 w 22334444"/>
              <a:gd name="connsiteY2" fmla="*/ 12163045 h 13773138"/>
              <a:gd name="connsiteX3" fmla="*/ 12837355 w 22334444"/>
              <a:gd name="connsiteY3" fmla="*/ 3933235 h 13773138"/>
              <a:gd name="connsiteX4" fmla="*/ 13659379 w 22334444"/>
              <a:gd name="connsiteY4" fmla="*/ 3448745 h 13773138"/>
              <a:gd name="connsiteX5" fmla="*/ 11316797 w 22334444"/>
              <a:gd name="connsiteY5" fmla="*/ 2518082 h 13773138"/>
              <a:gd name="connsiteX6" fmla="*/ 5692103 w 22334444"/>
              <a:gd name="connsiteY6" fmla="*/ 11667705 h 13773138"/>
              <a:gd name="connsiteX7" fmla="*/ 5435530 w 22334444"/>
              <a:gd name="connsiteY7" fmla="*/ 11232384 h 13773138"/>
              <a:gd name="connsiteX8" fmla="*/ 10494774 w 22334444"/>
              <a:gd name="connsiteY8" fmla="*/ 3002572 h 13773138"/>
              <a:gd name="connsiteX9" fmla="*/ 11316797 w 22334444"/>
              <a:gd name="connsiteY9" fmla="*/ 2518082 h 13773138"/>
              <a:gd name="connsiteX10" fmla="*/ 22334444 w 22334444"/>
              <a:gd name="connsiteY10" fmla="*/ 0 h 13773138"/>
              <a:gd name="connsiteX11" fmla="*/ 10390325 w 22334444"/>
              <a:gd name="connsiteY11" fmla="*/ 13743423 h 13773138"/>
              <a:gd name="connsiteX12" fmla="*/ 8230948 w 22334444"/>
              <a:gd name="connsiteY12" fmla="*/ 13740535 h 13773138"/>
              <a:gd name="connsiteX13" fmla="*/ 19767715 w 22334444"/>
              <a:gd name="connsiteY13" fmla="*/ 60518 h 13773138"/>
              <a:gd name="connsiteX14" fmla="*/ 22334444 w 22334444"/>
              <a:gd name="connsiteY14" fmla="*/ 0 h 13773138"/>
              <a:gd name="connsiteX15" fmla="*/ 13720253 w 22334444"/>
              <a:gd name="connsiteY15" fmla="*/ 2189833 h 13773138"/>
              <a:gd name="connsiteX16" fmla="*/ 8095558 w 22334444"/>
              <a:gd name="connsiteY16" fmla="*/ 11339455 h 13773138"/>
              <a:gd name="connsiteX17" fmla="*/ 7838987 w 22334444"/>
              <a:gd name="connsiteY17" fmla="*/ 10904134 h 13773138"/>
              <a:gd name="connsiteX18" fmla="*/ 12898228 w 22334444"/>
              <a:gd name="connsiteY18" fmla="*/ 2674323 h 13773138"/>
              <a:gd name="connsiteX19" fmla="*/ 13720253 w 22334444"/>
              <a:gd name="connsiteY19" fmla="*/ 2189833 h 13773138"/>
              <a:gd name="connsiteX20" fmla="*/ 12708194 w 22334444"/>
              <a:gd name="connsiteY20" fmla="*/ 1497227 h 13773138"/>
              <a:gd name="connsiteX21" fmla="*/ 6092818 w 22334444"/>
              <a:gd name="connsiteY21" fmla="*/ 12182142 h 13773138"/>
              <a:gd name="connsiteX22" fmla="*/ 5352338 w 22334444"/>
              <a:gd name="connsiteY22" fmla="*/ 12463033 h 13773138"/>
              <a:gd name="connsiteX23" fmla="*/ 11749547 w 22334444"/>
              <a:gd name="connsiteY23" fmla="*/ 2062241 h 13773138"/>
              <a:gd name="connsiteX24" fmla="*/ 12708194 w 22334444"/>
              <a:gd name="connsiteY24" fmla="*/ 1497227 h 13773138"/>
              <a:gd name="connsiteX25" fmla="*/ 11377670 w 22334444"/>
              <a:gd name="connsiteY25" fmla="*/ 1259172 h 13773138"/>
              <a:gd name="connsiteX26" fmla="*/ 5752978 w 22334444"/>
              <a:gd name="connsiteY26" fmla="*/ 10408795 h 13773138"/>
              <a:gd name="connsiteX27" fmla="*/ 5496404 w 22334444"/>
              <a:gd name="connsiteY27" fmla="*/ 9973473 h 13773138"/>
              <a:gd name="connsiteX28" fmla="*/ 10555646 w 22334444"/>
              <a:gd name="connsiteY28" fmla="*/ 1743662 h 13773138"/>
              <a:gd name="connsiteX29" fmla="*/ 11377670 w 22334444"/>
              <a:gd name="connsiteY29" fmla="*/ 1259172 h 13773138"/>
              <a:gd name="connsiteX30" fmla="*/ 11239121 w 22334444"/>
              <a:gd name="connsiteY30" fmla="*/ 30540 h 13773138"/>
              <a:gd name="connsiteX31" fmla="*/ 87135 w 22334444"/>
              <a:gd name="connsiteY31" fmla="*/ 34749 h 13773138"/>
              <a:gd name="connsiteX32" fmla="*/ 0 w 22334444"/>
              <a:gd name="connsiteY32" fmla="*/ 13773138 h 13773138"/>
              <a:gd name="connsiteX33" fmla="*/ 2528044 w 22334444"/>
              <a:gd name="connsiteY33" fmla="*/ 13742526 h 13773138"/>
              <a:gd name="connsiteX34" fmla="*/ 11239121 w 22334444"/>
              <a:gd name="connsiteY34" fmla="*/ 30540 h 13773138"/>
              <a:gd name="connsiteX35" fmla="*/ 14086039 w 22334444"/>
              <a:gd name="connsiteY35" fmla="*/ 472411 h 13773138"/>
              <a:gd name="connsiteX36" fmla="*/ 7029230 w 22334444"/>
              <a:gd name="connsiteY36" fmla="*/ 11945601 h 13773138"/>
              <a:gd name="connsiteX37" fmla="*/ 6730183 w 22334444"/>
              <a:gd name="connsiteY37" fmla="*/ 11438216 h 13773138"/>
              <a:gd name="connsiteX38" fmla="*/ 13127391 w 22334444"/>
              <a:gd name="connsiteY38" fmla="*/ 1037424 h 13773138"/>
              <a:gd name="connsiteX39" fmla="*/ 14086039 w 22334444"/>
              <a:gd name="connsiteY39" fmla="*/ 472411 h 13773138"/>
              <a:gd name="connsiteX0" fmla="*/ 13659379 w 22334444"/>
              <a:gd name="connsiteY0" fmla="*/ 3448745 h 13773138"/>
              <a:gd name="connsiteX1" fmla="*/ 19014473 w 22334444"/>
              <a:gd name="connsiteY1" fmla="*/ 15211 h 13773138"/>
              <a:gd name="connsiteX2" fmla="*/ 7687842 w 22334444"/>
              <a:gd name="connsiteY2" fmla="*/ 13701953 h 13773138"/>
              <a:gd name="connsiteX3" fmla="*/ 7778113 w 22334444"/>
              <a:gd name="connsiteY3" fmla="*/ 12163045 h 13773138"/>
              <a:gd name="connsiteX4" fmla="*/ 12837355 w 22334444"/>
              <a:gd name="connsiteY4" fmla="*/ 3933235 h 13773138"/>
              <a:gd name="connsiteX5" fmla="*/ 13659379 w 22334444"/>
              <a:gd name="connsiteY5" fmla="*/ 3448745 h 13773138"/>
              <a:gd name="connsiteX6" fmla="*/ 11316797 w 22334444"/>
              <a:gd name="connsiteY6" fmla="*/ 2518082 h 13773138"/>
              <a:gd name="connsiteX7" fmla="*/ 5692103 w 22334444"/>
              <a:gd name="connsiteY7" fmla="*/ 11667705 h 13773138"/>
              <a:gd name="connsiteX8" fmla="*/ 5435530 w 22334444"/>
              <a:gd name="connsiteY8" fmla="*/ 11232384 h 13773138"/>
              <a:gd name="connsiteX9" fmla="*/ 10494774 w 22334444"/>
              <a:gd name="connsiteY9" fmla="*/ 3002572 h 13773138"/>
              <a:gd name="connsiteX10" fmla="*/ 11316797 w 22334444"/>
              <a:gd name="connsiteY10" fmla="*/ 2518082 h 13773138"/>
              <a:gd name="connsiteX11" fmla="*/ 22334444 w 22334444"/>
              <a:gd name="connsiteY11" fmla="*/ 0 h 13773138"/>
              <a:gd name="connsiteX12" fmla="*/ 10390325 w 22334444"/>
              <a:gd name="connsiteY12" fmla="*/ 13743423 h 13773138"/>
              <a:gd name="connsiteX13" fmla="*/ 8230948 w 22334444"/>
              <a:gd name="connsiteY13" fmla="*/ 13740535 h 13773138"/>
              <a:gd name="connsiteX14" fmla="*/ 19767715 w 22334444"/>
              <a:gd name="connsiteY14" fmla="*/ 60518 h 13773138"/>
              <a:gd name="connsiteX15" fmla="*/ 22334444 w 22334444"/>
              <a:gd name="connsiteY15" fmla="*/ 0 h 13773138"/>
              <a:gd name="connsiteX16" fmla="*/ 13720253 w 22334444"/>
              <a:gd name="connsiteY16" fmla="*/ 2189833 h 13773138"/>
              <a:gd name="connsiteX17" fmla="*/ 8095558 w 22334444"/>
              <a:gd name="connsiteY17" fmla="*/ 11339455 h 13773138"/>
              <a:gd name="connsiteX18" fmla="*/ 7838987 w 22334444"/>
              <a:gd name="connsiteY18" fmla="*/ 10904134 h 13773138"/>
              <a:gd name="connsiteX19" fmla="*/ 12898228 w 22334444"/>
              <a:gd name="connsiteY19" fmla="*/ 2674323 h 13773138"/>
              <a:gd name="connsiteX20" fmla="*/ 13720253 w 22334444"/>
              <a:gd name="connsiteY20" fmla="*/ 2189833 h 13773138"/>
              <a:gd name="connsiteX21" fmla="*/ 12708194 w 22334444"/>
              <a:gd name="connsiteY21" fmla="*/ 1497227 h 13773138"/>
              <a:gd name="connsiteX22" fmla="*/ 6092818 w 22334444"/>
              <a:gd name="connsiteY22" fmla="*/ 12182142 h 13773138"/>
              <a:gd name="connsiteX23" fmla="*/ 5352338 w 22334444"/>
              <a:gd name="connsiteY23" fmla="*/ 12463033 h 13773138"/>
              <a:gd name="connsiteX24" fmla="*/ 11749547 w 22334444"/>
              <a:gd name="connsiteY24" fmla="*/ 2062241 h 13773138"/>
              <a:gd name="connsiteX25" fmla="*/ 12708194 w 22334444"/>
              <a:gd name="connsiteY25" fmla="*/ 1497227 h 13773138"/>
              <a:gd name="connsiteX26" fmla="*/ 11377670 w 22334444"/>
              <a:gd name="connsiteY26" fmla="*/ 1259172 h 13773138"/>
              <a:gd name="connsiteX27" fmla="*/ 5752978 w 22334444"/>
              <a:gd name="connsiteY27" fmla="*/ 10408795 h 13773138"/>
              <a:gd name="connsiteX28" fmla="*/ 5496404 w 22334444"/>
              <a:gd name="connsiteY28" fmla="*/ 9973473 h 13773138"/>
              <a:gd name="connsiteX29" fmla="*/ 10555646 w 22334444"/>
              <a:gd name="connsiteY29" fmla="*/ 1743662 h 13773138"/>
              <a:gd name="connsiteX30" fmla="*/ 11377670 w 22334444"/>
              <a:gd name="connsiteY30" fmla="*/ 1259172 h 13773138"/>
              <a:gd name="connsiteX31" fmla="*/ 11239121 w 22334444"/>
              <a:gd name="connsiteY31" fmla="*/ 30540 h 13773138"/>
              <a:gd name="connsiteX32" fmla="*/ 87135 w 22334444"/>
              <a:gd name="connsiteY32" fmla="*/ 34749 h 13773138"/>
              <a:gd name="connsiteX33" fmla="*/ 0 w 22334444"/>
              <a:gd name="connsiteY33" fmla="*/ 13773138 h 13773138"/>
              <a:gd name="connsiteX34" fmla="*/ 2528044 w 22334444"/>
              <a:gd name="connsiteY34" fmla="*/ 13742526 h 13773138"/>
              <a:gd name="connsiteX35" fmla="*/ 11239121 w 22334444"/>
              <a:gd name="connsiteY35" fmla="*/ 30540 h 13773138"/>
              <a:gd name="connsiteX36" fmla="*/ 14086039 w 22334444"/>
              <a:gd name="connsiteY36" fmla="*/ 472411 h 13773138"/>
              <a:gd name="connsiteX37" fmla="*/ 7029230 w 22334444"/>
              <a:gd name="connsiteY37" fmla="*/ 11945601 h 13773138"/>
              <a:gd name="connsiteX38" fmla="*/ 6730183 w 22334444"/>
              <a:gd name="connsiteY38" fmla="*/ 11438216 h 13773138"/>
              <a:gd name="connsiteX39" fmla="*/ 13127391 w 22334444"/>
              <a:gd name="connsiteY39" fmla="*/ 1037424 h 13773138"/>
              <a:gd name="connsiteX40" fmla="*/ 14086039 w 22334444"/>
              <a:gd name="connsiteY40" fmla="*/ 472411 h 13773138"/>
              <a:gd name="connsiteX0" fmla="*/ 16875544 w 22334444"/>
              <a:gd name="connsiteY0" fmla="*/ 11862 h 13773138"/>
              <a:gd name="connsiteX1" fmla="*/ 19014473 w 22334444"/>
              <a:gd name="connsiteY1" fmla="*/ 15211 h 13773138"/>
              <a:gd name="connsiteX2" fmla="*/ 7687842 w 22334444"/>
              <a:gd name="connsiteY2" fmla="*/ 13701953 h 13773138"/>
              <a:gd name="connsiteX3" fmla="*/ 7778113 w 22334444"/>
              <a:gd name="connsiteY3" fmla="*/ 12163045 h 13773138"/>
              <a:gd name="connsiteX4" fmla="*/ 12837355 w 22334444"/>
              <a:gd name="connsiteY4" fmla="*/ 3933235 h 13773138"/>
              <a:gd name="connsiteX5" fmla="*/ 16875544 w 22334444"/>
              <a:gd name="connsiteY5" fmla="*/ 11862 h 13773138"/>
              <a:gd name="connsiteX6" fmla="*/ 11316797 w 22334444"/>
              <a:gd name="connsiteY6" fmla="*/ 2518082 h 13773138"/>
              <a:gd name="connsiteX7" fmla="*/ 5692103 w 22334444"/>
              <a:gd name="connsiteY7" fmla="*/ 11667705 h 13773138"/>
              <a:gd name="connsiteX8" fmla="*/ 5435530 w 22334444"/>
              <a:gd name="connsiteY8" fmla="*/ 11232384 h 13773138"/>
              <a:gd name="connsiteX9" fmla="*/ 10494774 w 22334444"/>
              <a:gd name="connsiteY9" fmla="*/ 3002572 h 13773138"/>
              <a:gd name="connsiteX10" fmla="*/ 11316797 w 22334444"/>
              <a:gd name="connsiteY10" fmla="*/ 2518082 h 13773138"/>
              <a:gd name="connsiteX11" fmla="*/ 22334444 w 22334444"/>
              <a:gd name="connsiteY11" fmla="*/ 0 h 13773138"/>
              <a:gd name="connsiteX12" fmla="*/ 10390325 w 22334444"/>
              <a:gd name="connsiteY12" fmla="*/ 13743423 h 13773138"/>
              <a:gd name="connsiteX13" fmla="*/ 8230948 w 22334444"/>
              <a:gd name="connsiteY13" fmla="*/ 13740535 h 13773138"/>
              <a:gd name="connsiteX14" fmla="*/ 19767715 w 22334444"/>
              <a:gd name="connsiteY14" fmla="*/ 60518 h 13773138"/>
              <a:gd name="connsiteX15" fmla="*/ 22334444 w 22334444"/>
              <a:gd name="connsiteY15" fmla="*/ 0 h 13773138"/>
              <a:gd name="connsiteX16" fmla="*/ 13720253 w 22334444"/>
              <a:gd name="connsiteY16" fmla="*/ 2189833 h 13773138"/>
              <a:gd name="connsiteX17" fmla="*/ 8095558 w 22334444"/>
              <a:gd name="connsiteY17" fmla="*/ 11339455 h 13773138"/>
              <a:gd name="connsiteX18" fmla="*/ 7838987 w 22334444"/>
              <a:gd name="connsiteY18" fmla="*/ 10904134 h 13773138"/>
              <a:gd name="connsiteX19" fmla="*/ 12898228 w 22334444"/>
              <a:gd name="connsiteY19" fmla="*/ 2674323 h 13773138"/>
              <a:gd name="connsiteX20" fmla="*/ 13720253 w 22334444"/>
              <a:gd name="connsiteY20" fmla="*/ 2189833 h 13773138"/>
              <a:gd name="connsiteX21" fmla="*/ 12708194 w 22334444"/>
              <a:gd name="connsiteY21" fmla="*/ 1497227 h 13773138"/>
              <a:gd name="connsiteX22" fmla="*/ 6092818 w 22334444"/>
              <a:gd name="connsiteY22" fmla="*/ 12182142 h 13773138"/>
              <a:gd name="connsiteX23" fmla="*/ 5352338 w 22334444"/>
              <a:gd name="connsiteY23" fmla="*/ 12463033 h 13773138"/>
              <a:gd name="connsiteX24" fmla="*/ 11749547 w 22334444"/>
              <a:gd name="connsiteY24" fmla="*/ 2062241 h 13773138"/>
              <a:gd name="connsiteX25" fmla="*/ 12708194 w 22334444"/>
              <a:gd name="connsiteY25" fmla="*/ 1497227 h 13773138"/>
              <a:gd name="connsiteX26" fmla="*/ 11377670 w 22334444"/>
              <a:gd name="connsiteY26" fmla="*/ 1259172 h 13773138"/>
              <a:gd name="connsiteX27" fmla="*/ 5752978 w 22334444"/>
              <a:gd name="connsiteY27" fmla="*/ 10408795 h 13773138"/>
              <a:gd name="connsiteX28" fmla="*/ 5496404 w 22334444"/>
              <a:gd name="connsiteY28" fmla="*/ 9973473 h 13773138"/>
              <a:gd name="connsiteX29" fmla="*/ 10555646 w 22334444"/>
              <a:gd name="connsiteY29" fmla="*/ 1743662 h 13773138"/>
              <a:gd name="connsiteX30" fmla="*/ 11377670 w 22334444"/>
              <a:gd name="connsiteY30" fmla="*/ 1259172 h 13773138"/>
              <a:gd name="connsiteX31" fmla="*/ 11239121 w 22334444"/>
              <a:gd name="connsiteY31" fmla="*/ 30540 h 13773138"/>
              <a:gd name="connsiteX32" fmla="*/ 87135 w 22334444"/>
              <a:gd name="connsiteY32" fmla="*/ 34749 h 13773138"/>
              <a:gd name="connsiteX33" fmla="*/ 0 w 22334444"/>
              <a:gd name="connsiteY33" fmla="*/ 13773138 h 13773138"/>
              <a:gd name="connsiteX34" fmla="*/ 2528044 w 22334444"/>
              <a:gd name="connsiteY34" fmla="*/ 13742526 h 13773138"/>
              <a:gd name="connsiteX35" fmla="*/ 11239121 w 22334444"/>
              <a:gd name="connsiteY35" fmla="*/ 30540 h 13773138"/>
              <a:gd name="connsiteX36" fmla="*/ 14086039 w 22334444"/>
              <a:gd name="connsiteY36" fmla="*/ 472411 h 13773138"/>
              <a:gd name="connsiteX37" fmla="*/ 7029230 w 22334444"/>
              <a:gd name="connsiteY37" fmla="*/ 11945601 h 13773138"/>
              <a:gd name="connsiteX38" fmla="*/ 6730183 w 22334444"/>
              <a:gd name="connsiteY38" fmla="*/ 11438216 h 13773138"/>
              <a:gd name="connsiteX39" fmla="*/ 13127391 w 22334444"/>
              <a:gd name="connsiteY39" fmla="*/ 1037424 h 13773138"/>
              <a:gd name="connsiteX40" fmla="*/ 14086039 w 22334444"/>
              <a:gd name="connsiteY40" fmla="*/ 472411 h 13773138"/>
              <a:gd name="connsiteX0" fmla="*/ 16875544 w 22334444"/>
              <a:gd name="connsiteY0" fmla="*/ 11862 h 13773138"/>
              <a:gd name="connsiteX1" fmla="*/ 19014473 w 22334444"/>
              <a:gd name="connsiteY1" fmla="*/ 15211 h 13773138"/>
              <a:gd name="connsiteX2" fmla="*/ 7687842 w 22334444"/>
              <a:gd name="connsiteY2" fmla="*/ 13701953 h 13773138"/>
              <a:gd name="connsiteX3" fmla="*/ 7778113 w 22334444"/>
              <a:gd name="connsiteY3" fmla="*/ 12163045 h 13773138"/>
              <a:gd name="connsiteX4" fmla="*/ 14035534 w 22334444"/>
              <a:gd name="connsiteY4" fmla="*/ 3838642 h 13773138"/>
              <a:gd name="connsiteX5" fmla="*/ 16875544 w 22334444"/>
              <a:gd name="connsiteY5" fmla="*/ 11862 h 13773138"/>
              <a:gd name="connsiteX6" fmla="*/ 11316797 w 22334444"/>
              <a:gd name="connsiteY6" fmla="*/ 2518082 h 13773138"/>
              <a:gd name="connsiteX7" fmla="*/ 5692103 w 22334444"/>
              <a:gd name="connsiteY7" fmla="*/ 11667705 h 13773138"/>
              <a:gd name="connsiteX8" fmla="*/ 5435530 w 22334444"/>
              <a:gd name="connsiteY8" fmla="*/ 11232384 h 13773138"/>
              <a:gd name="connsiteX9" fmla="*/ 10494774 w 22334444"/>
              <a:gd name="connsiteY9" fmla="*/ 3002572 h 13773138"/>
              <a:gd name="connsiteX10" fmla="*/ 11316797 w 22334444"/>
              <a:gd name="connsiteY10" fmla="*/ 2518082 h 13773138"/>
              <a:gd name="connsiteX11" fmla="*/ 22334444 w 22334444"/>
              <a:gd name="connsiteY11" fmla="*/ 0 h 13773138"/>
              <a:gd name="connsiteX12" fmla="*/ 10390325 w 22334444"/>
              <a:gd name="connsiteY12" fmla="*/ 13743423 h 13773138"/>
              <a:gd name="connsiteX13" fmla="*/ 8230948 w 22334444"/>
              <a:gd name="connsiteY13" fmla="*/ 13740535 h 13773138"/>
              <a:gd name="connsiteX14" fmla="*/ 19767715 w 22334444"/>
              <a:gd name="connsiteY14" fmla="*/ 60518 h 13773138"/>
              <a:gd name="connsiteX15" fmla="*/ 22334444 w 22334444"/>
              <a:gd name="connsiteY15" fmla="*/ 0 h 13773138"/>
              <a:gd name="connsiteX16" fmla="*/ 13720253 w 22334444"/>
              <a:gd name="connsiteY16" fmla="*/ 2189833 h 13773138"/>
              <a:gd name="connsiteX17" fmla="*/ 8095558 w 22334444"/>
              <a:gd name="connsiteY17" fmla="*/ 11339455 h 13773138"/>
              <a:gd name="connsiteX18" fmla="*/ 7838987 w 22334444"/>
              <a:gd name="connsiteY18" fmla="*/ 10904134 h 13773138"/>
              <a:gd name="connsiteX19" fmla="*/ 12898228 w 22334444"/>
              <a:gd name="connsiteY19" fmla="*/ 2674323 h 13773138"/>
              <a:gd name="connsiteX20" fmla="*/ 13720253 w 22334444"/>
              <a:gd name="connsiteY20" fmla="*/ 2189833 h 13773138"/>
              <a:gd name="connsiteX21" fmla="*/ 12708194 w 22334444"/>
              <a:gd name="connsiteY21" fmla="*/ 1497227 h 13773138"/>
              <a:gd name="connsiteX22" fmla="*/ 6092818 w 22334444"/>
              <a:gd name="connsiteY22" fmla="*/ 12182142 h 13773138"/>
              <a:gd name="connsiteX23" fmla="*/ 5352338 w 22334444"/>
              <a:gd name="connsiteY23" fmla="*/ 12463033 h 13773138"/>
              <a:gd name="connsiteX24" fmla="*/ 11749547 w 22334444"/>
              <a:gd name="connsiteY24" fmla="*/ 2062241 h 13773138"/>
              <a:gd name="connsiteX25" fmla="*/ 12708194 w 22334444"/>
              <a:gd name="connsiteY25" fmla="*/ 1497227 h 13773138"/>
              <a:gd name="connsiteX26" fmla="*/ 11377670 w 22334444"/>
              <a:gd name="connsiteY26" fmla="*/ 1259172 h 13773138"/>
              <a:gd name="connsiteX27" fmla="*/ 5752978 w 22334444"/>
              <a:gd name="connsiteY27" fmla="*/ 10408795 h 13773138"/>
              <a:gd name="connsiteX28" fmla="*/ 5496404 w 22334444"/>
              <a:gd name="connsiteY28" fmla="*/ 9973473 h 13773138"/>
              <a:gd name="connsiteX29" fmla="*/ 10555646 w 22334444"/>
              <a:gd name="connsiteY29" fmla="*/ 1743662 h 13773138"/>
              <a:gd name="connsiteX30" fmla="*/ 11377670 w 22334444"/>
              <a:gd name="connsiteY30" fmla="*/ 1259172 h 13773138"/>
              <a:gd name="connsiteX31" fmla="*/ 11239121 w 22334444"/>
              <a:gd name="connsiteY31" fmla="*/ 30540 h 13773138"/>
              <a:gd name="connsiteX32" fmla="*/ 87135 w 22334444"/>
              <a:gd name="connsiteY32" fmla="*/ 34749 h 13773138"/>
              <a:gd name="connsiteX33" fmla="*/ 0 w 22334444"/>
              <a:gd name="connsiteY33" fmla="*/ 13773138 h 13773138"/>
              <a:gd name="connsiteX34" fmla="*/ 2528044 w 22334444"/>
              <a:gd name="connsiteY34" fmla="*/ 13742526 h 13773138"/>
              <a:gd name="connsiteX35" fmla="*/ 11239121 w 22334444"/>
              <a:gd name="connsiteY35" fmla="*/ 30540 h 13773138"/>
              <a:gd name="connsiteX36" fmla="*/ 14086039 w 22334444"/>
              <a:gd name="connsiteY36" fmla="*/ 472411 h 13773138"/>
              <a:gd name="connsiteX37" fmla="*/ 7029230 w 22334444"/>
              <a:gd name="connsiteY37" fmla="*/ 11945601 h 13773138"/>
              <a:gd name="connsiteX38" fmla="*/ 6730183 w 22334444"/>
              <a:gd name="connsiteY38" fmla="*/ 11438216 h 13773138"/>
              <a:gd name="connsiteX39" fmla="*/ 13127391 w 22334444"/>
              <a:gd name="connsiteY39" fmla="*/ 1037424 h 13773138"/>
              <a:gd name="connsiteX40" fmla="*/ 14086039 w 22334444"/>
              <a:gd name="connsiteY40" fmla="*/ 472411 h 13773138"/>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3720253 w 22334444"/>
              <a:gd name="connsiteY16" fmla="*/ 2189833 h 13802659"/>
              <a:gd name="connsiteX17" fmla="*/ 8095558 w 22334444"/>
              <a:gd name="connsiteY17" fmla="*/ 11339455 h 13802659"/>
              <a:gd name="connsiteX18" fmla="*/ 7838987 w 22334444"/>
              <a:gd name="connsiteY18" fmla="*/ 10904134 h 13802659"/>
              <a:gd name="connsiteX19" fmla="*/ 12898228 w 22334444"/>
              <a:gd name="connsiteY19" fmla="*/ 2674323 h 13802659"/>
              <a:gd name="connsiteX20" fmla="*/ 13720253 w 22334444"/>
              <a:gd name="connsiteY20" fmla="*/ 2189833 h 13802659"/>
              <a:gd name="connsiteX21" fmla="*/ 12708194 w 22334444"/>
              <a:gd name="connsiteY21" fmla="*/ 1497227 h 13802659"/>
              <a:gd name="connsiteX22" fmla="*/ 6092818 w 22334444"/>
              <a:gd name="connsiteY22" fmla="*/ 12182142 h 13802659"/>
              <a:gd name="connsiteX23" fmla="*/ 5352338 w 22334444"/>
              <a:gd name="connsiteY23" fmla="*/ 12463033 h 13802659"/>
              <a:gd name="connsiteX24" fmla="*/ 11749547 w 22334444"/>
              <a:gd name="connsiteY24" fmla="*/ 2062241 h 13802659"/>
              <a:gd name="connsiteX25" fmla="*/ 12708194 w 22334444"/>
              <a:gd name="connsiteY25" fmla="*/ 1497227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36" fmla="*/ 14086039 w 22334444"/>
              <a:gd name="connsiteY36" fmla="*/ 472411 h 13802659"/>
              <a:gd name="connsiteX37" fmla="*/ 7029230 w 22334444"/>
              <a:gd name="connsiteY37" fmla="*/ 11945601 h 13802659"/>
              <a:gd name="connsiteX38" fmla="*/ 6730183 w 22334444"/>
              <a:gd name="connsiteY38" fmla="*/ 11438216 h 13802659"/>
              <a:gd name="connsiteX39" fmla="*/ 13127391 w 22334444"/>
              <a:gd name="connsiteY39" fmla="*/ 1037424 h 13802659"/>
              <a:gd name="connsiteX40" fmla="*/ 14086039 w 22334444"/>
              <a:gd name="connsiteY40" fmla="*/ 472411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3720253 w 22334444"/>
              <a:gd name="connsiteY16" fmla="*/ 2189833 h 13802659"/>
              <a:gd name="connsiteX17" fmla="*/ 8095558 w 22334444"/>
              <a:gd name="connsiteY17" fmla="*/ 11339455 h 13802659"/>
              <a:gd name="connsiteX18" fmla="*/ 7838987 w 22334444"/>
              <a:gd name="connsiteY18" fmla="*/ 10904134 h 13802659"/>
              <a:gd name="connsiteX19" fmla="*/ 12898228 w 22334444"/>
              <a:gd name="connsiteY19" fmla="*/ 2674323 h 13802659"/>
              <a:gd name="connsiteX20" fmla="*/ 13720253 w 22334444"/>
              <a:gd name="connsiteY20" fmla="*/ 2189833 h 13802659"/>
              <a:gd name="connsiteX21" fmla="*/ 12708194 w 22334444"/>
              <a:gd name="connsiteY21" fmla="*/ 1497227 h 13802659"/>
              <a:gd name="connsiteX22" fmla="*/ 6092818 w 22334444"/>
              <a:gd name="connsiteY22" fmla="*/ 12182142 h 13802659"/>
              <a:gd name="connsiteX23" fmla="*/ 5352338 w 22334444"/>
              <a:gd name="connsiteY23" fmla="*/ 12463033 h 13802659"/>
              <a:gd name="connsiteX24" fmla="*/ 11749547 w 22334444"/>
              <a:gd name="connsiteY24" fmla="*/ 2062241 h 13802659"/>
              <a:gd name="connsiteX25" fmla="*/ 12708194 w 22334444"/>
              <a:gd name="connsiteY25" fmla="*/ 1497227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36" fmla="*/ 14149101 w 22334444"/>
              <a:gd name="connsiteY36" fmla="*/ 1103031 h 13802659"/>
              <a:gd name="connsiteX37" fmla="*/ 7029230 w 22334444"/>
              <a:gd name="connsiteY37" fmla="*/ 11945601 h 13802659"/>
              <a:gd name="connsiteX38" fmla="*/ 6730183 w 22334444"/>
              <a:gd name="connsiteY38" fmla="*/ 11438216 h 13802659"/>
              <a:gd name="connsiteX39" fmla="*/ 13127391 w 22334444"/>
              <a:gd name="connsiteY39" fmla="*/ 1037424 h 13802659"/>
              <a:gd name="connsiteX40" fmla="*/ 14149101 w 22334444"/>
              <a:gd name="connsiteY40" fmla="*/ 1103031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3720253 w 22334444"/>
              <a:gd name="connsiteY16" fmla="*/ 2189833 h 13802659"/>
              <a:gd name="connsiteX17" fmla="*/ 8095558 w 22334444"/>
              <a:gd name="connsiteY17" fmla="*/ 11339455 h 13802659"/>
              <a:gd name="connsiteX18" fmla="*/ 7838987 w 22334444"/>
              <a:gd name="connsiteY18" fmla="*/ 10904134 h 13802659"/>
              <a:gd name="connsiteX19" fmla="*/ 12898228 w 22334444"/>
              <a:gd name="connsiteY19" fmla="*/ 2674323 h 13802659"/>
              <a:gd name="connsiteX20" fmla="*/ 13720253 w 22334444"/>
              <a:gd name="connsiteY20" fmla="*/ 2189833 h 13802659"/>
              <a:gd name="connsiteX21" fmla="*/ 12708194 w 22334444"/>
              <a:gd name="connsiteY21" fmla="*/ 1497227 h 13802659"/>
              <a:gd name="connsiteX22" fmla="*/ 6092818 w 22334444"/>
              <a:gd name="connsiteY22" fmla="*/ 12182142 h 13802659"/>
              <a:gd name="connsiteX23" fmla="*/ 5352338 w 22334444"/>
              <a:gd name="connsiteY23" fmla="*/ 12463033 h 13802659"/>
              <a:gd name="connsiteX24" fmla="*/ 11749547 w 22334444"/>
              <a:gd name="connsiteY24" fmla="*/ 2062241 h 13802659"/>
              <a:gd name="connsiteX25" fmla="*/ 12708194 w 22334444"/>
              <a:gd name="connsiteY25" fmla="*/ 1497227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36" fmla="*/ 13127391 w 22334444"/>
              <a:gd name="connsiteY36" fmla="*/ 1037424 h 13802659"/>
              <a:gd name="connsiteX37" fmla="*/ 7029230 w 22334444"/>
              <a:gd name="connsiteY37" fmla="*/ 11945601 h 13802659"/>
              <a:gd name="connsiteX38" fmla="*/ 6730183 w 22334444"/>
              <a:gd name="connsiteY38" fmla="*/ 11438216 h 13802659"/>
              <a:gd name="connsiteX39" fmla="*/ 13127391 w 22334444"/>
              <a:gd name="connsiteY39" fmla="*/ 1037424 h 13802659"/>
              <a:gd name="connsiteX0" fmla="*/ 16875544 w 22334444"/>
              <a:gd name="connsiteY0" fmla="*/ 14962 h 13805759"/>
              <a:gd name="connsiteX1" fmla="*/ 19014473 w 22334444"/>
              <a:gd name="connsiteY1" fmla="*/ 18311 h 13805759"/>
              <a:gd name="connsiteX2" fmla="*/ 7687842 w 22334444"/>
              <a:gd name="connsiteY2" fmla="*/ 13705053 h 13805759"/>
              <a:gd name="connsiteX3" fmla="*/ 6296155 w 22334444"/>
              <a:gd name="connsiteY3" fmla="*/ 13805759 h 13805759"/>
              <a:gd name="connsiteX4" fmla="*/ 14035534 w 22334444"/>
              <a:gd name="connsiteY4" fmla="*/ 3841742 h 13805759"/>
              <a:gd name="connsiteX5" fmla="*/ 16875544 w 22334444"/>
              <a:gd name="connsiteY5" fmla="*/ 14962 h 13805759"/>
              <a:gd name="connsiteX6" fmla="*/ 11316797 w 22334444"/>
              <a:gd name="connsiteY6" fmla="*/ 2521182 h 13805759"/>
              <a:gd name="connsiteX7" fmla="*/ 5692103 w 22334444"/>
              <a:gd name="connsiteY7" fmla="*/ 11670805 h 13805759"/>
              <a:gd name="connsiteX8" fmla="*/ 5435530 w 22334444"/>
              <a:gd name="connsiteY8" fmla="*/ 11235484 h 13805759"/>
              <a:gd name="connsiteX9" fmla="*/ 10494774 w 22334444"/>
              <a:gd name="connsiteY9" fmla="*/ 3005672 h 13805759"/>
              <a:gd name="connsiteX10" fmla="*/ 11316797 w 22334444"/>
              <a:gd name="connsiteY10" fmla="*/ 2521182 h 13805759"/>
              <a:gd name="connsiteX11" fmla="*/ 22334444 w 22334444"/>
              <a:gd name="connsiteY11" fmla="*/ 3100 h 13805759"/>
              <a:gd name="connsiteX12" fmla="*/ 10390325 w 22334444"/>
              <a:gd name="connsiteY12" fmla="*/ 13746523 h 13805759"/>
              <a:gd name="connsiteX13" fmla="*/ 8230948 w 22334444"/>
              <a:gd name="connsiteY13" fmla="*/ 13743635 h 13805759"/>
              <a:gd name="connsiteX14" fmla="*/ 19767715 w 22334444"/>
              <a:gd name="connsiteY14" fmla="*/ 63618 h 13805759"/>
              <a:gd name="connsiteX15" fmla="*/ 22334444 w 22334444"/>
              <a:gd name="connsiteY15" fmla="*/ 3100 h 13805759"/>
              <a:gd name="connsiteX16" fmla="*/ 13720253 w 22334444"/>
              <a:gd name="connsiteY16" fmla="*/ 2192933 h 13805759"/>
              <a:gd name="connsiteX17" fmla="*/ 8095558 w 22334444"/>
              <a:gd name="connsiteY17" fmla="*/ 11342555 h 13805759"/>
              <a:gd name="connsiteX18" fmla="*/ 7838987 w 22334444"/>
              <a:gd name="connsiteY18" fmla="*/ 10907234 h 13805759"/>
              <a:gd name="connsiteX19" fmla="*/ 12898228 w 22334444"/>
              <a:gd name="connsiteY19" fmla="*/ 2677423 h 13805759"/>
              <a:gd name="connsiteX20" fmla="*/ 13720253 w 22334444"/>
              <a:gd name="connsiteY20" fmla="*/ 2192933 h 13805759"/>
              <a:gd name="connsiteX21" fmla="*/ 12708194 w 22334444"/>
              <a:gd name="connsiteY21" fmla="*/ 1500327 h 13805759"/>
              <a:gd name="connsiteX22" fmla="*/ 6092818 w 22334444"/>
              <a:gd name="connsiteY22" fmla="*/ 12185242 h 13805759"/>
              <a:gd name="connsiteX23" fmla="*/ 5352338 w 22334444"/>
              <a:gd name="connsiteY23" fmla="*/ 12466133 h 13805759"/>
              <a:gd name="connsiteX24" fmla="*/ 11749547 w 22334444"/>
              <a:gd name="connsiteY24" fmla="*/ 2065341 h 13805759"/>
              <a:gd name="connsiteX25" fmla="*/ 12708194 w 22334444"/>
              <a:gd name="connsiteY25" fmla="*/ 1500327 h 13805759"/>
              <a:gd name="connsiteX26" fmla="*/ 11377670 w 22334444"/>
              <a:gd name="connsiteY26" fmla="*/ 1262272 h 13805759"/>
              <a:gd name="connsiteX27" fmla="*/ 5752978 w 22334444"/>
              <a:gd name="connsiteY27" fmla="*/ 10411895 h 13805759"/>
              <a:gd name="connsiteX28" fmla="*/ 5496404 w 22334444"/>
              <a:gd name="connsiteY28" fmla="*/ 9976573 h 13805759"/>
              <a:gd name="connsiteX29" fmla="*/ 10555646 w 22334444"/>
              <a:gd name="connsiteY29" fmla="*/ 1746762 h 13805759"/>
              <a:gd name="connsiteX30" fmla="*/ 11377670 w 22334444"/>
              <a:gd name="connsiteY30" fmla="*/ 1262272 h 13805759"/>
              <a:gd name="connsiteX31" fmla="*/ 11239121 w 22334444"/>
              <a:gd name="connsiteY31" fmla="*/ 33640 h 13805759"/>
              <a:gd name="connsiteX32" fmla="*/ 87135 w 22334444"/>
              <a:gd name="connsiteY32" fmla="*/ 37849 h 13805759"/>
              <a:gd name="connsiteX33" fmla="*/ 0 w 22334444"/>
              <a:gd name="connsiteY33" fmla="*/ 13776238 h 13805759"/>
              <a:gd name="connsiteX34" fmla="*/ 2528044 w 22334444"/>
              <a:gd name="connsiteY34" fmla="*/ 13745626 h 13805759"/>
              <a:gd name="connsiteX35" fmla="*/ 11239121 w 22334444"/>
              <a:gd name="connsiteY35" fmla="*/ 33640 h 13805759"/>
              <a:gd name="connsiteX36" fmla="*/ 15649874 w 22334444"/>
              <a:gd name="connsiteY36" fmla="*/ 0 h 13805759"/>
              <a:gd name="connsiteX37" fmla="*/ 7029230 w 22334444"/>
              <a:gd name="connsiteY37" fmla="*/ 11948701 h 13805759"/>
              <a:gd name="connsiteX38" fmla="*/ 6730183 w 22334444"/>
              <a:gd name="connsiteY38" fmla="*/ 11441316 h 13805759"/>
              <a:gd name="connsiteX39" fmla="*/ 15649874 w 22334444"/>
              <a:gd name="connsiteY39" fmla="*/ 0 h 138057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3720253 w 22334444"/>
              <a:gd name="connsiteY16" fmla="*/ 2189833 h 13802659"/>
              <a:gd name="connsiteX17" fmla="*/ 8095558 w 22334444"/>
              <a:gd name="connsiteY17" fmla="*/ 11339455 h 13802659"/>
              <a:gd name="connsiteX18" fmla="*/ 7838987 w 22334444"/>
              <a:gd name="connsiteY18" fmla="*/ 10904134 h 13802659"/>
              <a:gd name="connsiteX19" fmla="*/ 12898228 w 22334444"/>
              <a:gd name="connsiteY19" fmla="*/ 2674323 h 13802659"/>
              <a:gd name="connsiteX20" fmla="*/ 13720253 w 22334444"/>
              <a:gd name="connsiteY20" fmla="*/ 2189833 h 13802659"/>
              <a:gd name="connsiteX21" fmla="*/ 12708194 w 22334444"/>
              <a:gd name="connsiteY21" fmla="*/ 1497227 h 13802659"/>
              <a:gd name="connsiteX22" fmla="*/ 6092818 w 22334444"/>
              <a:gd name="connsiteY22" fmla="*/ 12182142 h 13802659"/>
              <a:gd name="connsiteX23" fmla="*/ 5352338 w 22334444"/>
              <a:gd name="connsiteY23" fmla="*/ 12463033 h 13802659"/>
              <a:gd name="connsiteX24" fmla="*/ 11749547 w 22334444"/>
              <a:gd name="connsiteY24" fmla="*/ 2062241 h 13802659"/>
              <a:gd name="connsiteX25" fmla="*/ 12708194 w 22334444"/>
              <a:gd name="connsiteY25" fmla="*/ 1497227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36" fmla="*/ 6730183 w 22334444"/>
              <a:gd name="connsiteY36" fmla="*/ 11438216 h 13802659"/>
              <a:gd name="connsiteX37" fmla="*/ 7029230 w 22334444"/>
              <a:gd name="connsiteY37" fmla="*/ 11945601 h 13802659"/>
              <a:gd name="connsiteX38" fmla="*/ 6730183 w 22334444"/>
              <a:gd name="connsiteY38" fmla="*/ 11438216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3720253 w 22334444"/>
              <a:gd name="connsiteY16" fmla="*/ 2189833 h 13802659"/>
              <a:gd name="connsiteX17" fmla="*/ 8095558 w 22334444"/>
              <a:gd name="connsiteY17" fmla="*/ 11339455 h 13802659"/>
              <a:gd name="connsiteX18" fmla="*/ 7838987 w 22334444"/>
              <a:gd name="connsiteY18" fmla="*/ 10904134 h 13802659"/>
              <a:gd name="connsiteX19" fmla="*/ 12898228 w 22334444"/>
              <a:gd name="connsiteY19" fmla="*/ 2674323 h 13802659"/>
              <a:gd name="connsiteX20" fmla="*/ 13720253 w 22334444"/>
              <a:gd name="connsiteY20" fmla="*/ 2189833 h 13802659"/>
              <a:gd name="connsiteX21" fmla="*/ 12708194 w 22334444"/>
              <a:gd name="connsiteY21" fmla="*/ 1497227 h 13802659"/>
              <a:gd name="connsiteX22" fmla="*/ 6092818 w 22334444"/>
              <a:gd name="connsiteY22" fmla="*/ 12182142 h 13802659"/>
              <a:gd name="connsiteX23" fmla="*/ 5352338 w 22334444"/>
              <a:gd name="connsiteY23" fmla="*/ 12463033 h 13802659"/>
              <a:gd name="connsiteX24" fmla="*/ 11749547 w 22334444"/>
              <a:gd name="connsiteY24" fmla="*/ 2062241 h 13802659"/>
              <a:gd name="connsiteX25" fmla="*/ 12708194 w 22334444"/>
              <a:gd name="connsiteY25" fmla="*/ 1497227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0" fmla="*/ 16875544 w 22334444"/>
              <a:gd name="connsiteY0" fmla="*/ 11862 h 13804989"/>
              <a:gd name="connsiteX1" fmla="*/ 19014473 w 22334444"/>
              <a:gd name="connsiteY1" fmla="*/ 15211 h 13804989"/>
              <a:gd name="connsiteX2" fmla="*/ 7687842 w 22334444"/>
              <a:gd name="connsiteY2" fmla="*/ 13701953 h 13804989"/>
              <a:gd name="connsiteX3" fmla="*/ 6296155 w 22334444"/>
              <a:gd name="connsiteY3" fmla="*/ 13802659 h 13804989"/>
              <a:gd name="connsiteX4" fmla="*/ 14035534 w 22334444"/>
              <a:gd name="connsiteY4" fmla="*/ 3838642 h 13804989"/>
              <a:gd name="connsiteX5" fmla="*/ 16875544 w 22334444"/>
              <a:gd name="connsiteY5" fmla="*/ 11862 h 13804989"/>
              <a:gd name="connsiteX6" fmla="*/ 11316797 w 22334444"/>
              <a:gd name="connsiteY6" fmla="*/ 2518082 h 13804989"/>
              <a:gd name="connsiteX7" fmla="*/ 5692103 w 22334444"/>
              <a:gd name="connsiteY7" fmla="*/ 11667705 h 13804989"/>
              <a:gd name="connsiteX8" fmla="*/ 5435530 w 22334444"/>
              <a:gd name="connsiteY8" fmla="*/ 11232384 h 13804989"/>
              <a:gd name="connsiteX9" fmla="*/ 10494774 w 22334444"/>
              <a:gd name="connsiteY9" fmla="*/ 3002572 h 13804989"/>
              <a:gd name="connsiteX10" fmla="*/ 11316797 w 22334444"/>
              <a:gd name="connsiteY10" fmla="*/ 2518082 h 13804989"/>
              <a:gd name="connsiteX11" fmla="*/ 22334444 w 22334444"/>
              <a:gd name="connsiteY11" fmla="*/ 0 h 13804989"/>
              <a:gd name="connsiteX12" fmla="*/ 10390325 w 22334444"/>
              <a:gd name="connsiteY12" fmla="*/ 13743423 h 13804989"/>
              <a:gd name="connsiteX13" fmla="*/ 8230948 w 22334444"/>
              <a:gd name="connsiteY13" fmla="*/ 13740535 h 13804989"/>
              <a:gd name="connsiteX14" fmla="*/ 19767715 w 22334444"/>
              <a:gd name="connsiteY14" fmla="*/ 60518 h 13804989"/>
              <a:gd name="connsiteX15" fmla="*/ 22334444 w 22334444"/>
              <a:gd name="connsiteY15" fmla="*/ 0 h 13804989"/>
              <a:gd name="connsiteX16" fmla="*/ 13720253 w 22334444"/>
              <a:gd name="connsiteY16" fmla="*/ 2189833 h 13804989"/>
              <a:gd name="connsiteX17" fmla="*/ 8095558 w 22334444"/>
              <a:gd name="connsiteY17" fmla="*/ 11339455 h 13804989"/>
              <a:gd name="connsiteX18" fmla="*/ 5095787 w 22334444"/>
              <a:gd name="connsiteY18" fmla="*/ 13804989 h 13804989"/>
              <a:gd name="connsiteX19" fmla="*/ 12898228 w 22334444"/>
              <a:gd name="connsiteY19" fmla="*/ 2674323 h 13804989"/>
              <a:gd name="connsiteX20" fmla="*/ 13720253 w 22334444"/>
              <a:gd name="connsiteY20" fmla="*/ 2189833 h 13804989"/>
              <a:gd name="connsiteX21" fmla="*/ 12708194 w 22334444"/>
              <a:gd name="connsiteY21" fmla="*/ 1497227 h 13804989"/>
              <a:gd name="connsiteX22" fmla="*/ 6092818 w 22334444"/>
              <a:gd name="connsiteY22" fmla="*/ 12182142 h 13804989"/>
              <a:gd name="connsiteX23" fmla="*/ 5352338 w 22334444"/>
              <a:gd name="connsiteY23" fmla="*/ 12463033 h 13804989"/>
              <a:gd name="connsiteX24" fmla="*/ 11749547 w 22334444"/>
              <a:gd name="connsiteY24" fmla="*/ 2062241 h 13804989"/>
              <a:gd name="connsiteX25" fmla="*/ 12708194 w 22334444"/>
              <a:gd name="connsiteY25" fmla="*/ 1497227 h 13804989"/>
              <a:gd name="connsiteX26" fmla="*/ 11377670 w 22334444"/>
              <a:gd name="connsiteY26" fmla="*/ 1259172 h 13804989"/>
              <a:gd name="connsiteX27" fmla="*/ 5752978 w 22334444"/>
              <a:gd name="connsiteY27" fmla="*/ 10408795 h 13804989"/>
              <a:gd name="connsiteX28" fmla="*/ 5496404 w 22334444"/>
              <a:gd name="connsiteY28" fmla="*/ 9973473 h 13804989"/>
              <a:gd name="connsiteX29" fmla="*/ 10555646 w 22334444"/>
              <a:gd name="connsiteY29" fmla="*/ 1743662 h 13804989"/>
              <a:gd name="connsiteX30" fmla="*/ 11377670 w 22334444"/>
              <a:gd name="connsiteY30" fmla="*/ 1259172 h 13804989"/>
              <a:gd name="connsiteX31" fmla="*/ 11239121 w 22334444"/>
              <a:gd name="connsiteY31" fmla="*/ 30540 h 13804989"/>
              <a:gd name="connsiteX32" fmla="*/ 87135 w 22334444"/>
              <a:gd name="connsiteY32" fmla="*/ 34749 h 13804989"/>
              <a:gd name="connsiteX33" fmla="*/ 0 w 22334444"/>
              <a:gd name="connsiteY33" fmla="*/ 13773138 h 13804989"/>
              <a:gd name="connsiteX34" fmla="*/ 2528044 w 22334444"/>
              <a:gd name="connsiteY34" fmla="*/ 13742526 h 13804989"/>
              <a:gd name="connsiteX35" fmla="*/ 11239121 w 22334444"/>
              <a:gd name="connsiteY35" fmla="*/ 30540 h 13804989"/>
              <a:gd name="connsiteX0" fmla="*/ 16875544 w 22334444"/>
              <a:gd name="connsiteY0" fmla="*/ 11862 h 13804989"/>
              <a:gd name="connsiteX1" fmla="*/ 19014473 w 22334444"/>
              <a:gd name="connsiteY1" fmla="*/ 15211 h 13804989"/>
              <a:gd name="connsiteX2" fmla="*/ 7687842 w 22334444"/>
              <a:gd name="connsiteY2" fmla="*/ 13701953 h 13804989"/>
              <a:gd name="connsiteX3" fmla="*/ 6296155 w 22334444"/>
              <a:gd name="connsiteY3" fmla="*/ 13802659 h 13804989"/>
              <a:gd name="connsiteX4" fmla="*/ 14035534 w 22334444"/>
              <a:gd name="connsiteY4" fmla="*/ 3838642 h 13804989"/>
              <a:gd name="connsiteX5" fmla="*/ 16875544 w 22334444"/>
              <a:gd name="connsiteY5" fmla="*/ 11862 h 13804989"/>
              <a:gd name="connsiteX6" fmla="*/ 11316797 w 22334444"/>
              <a:gd name="connsiteY6" fmla="*/ 2518082 h 13804989"/>
              <a:gd name="connsiteX7" fmla="*/ 5692103 w 22334444"/>
              <a:gd name="connsiteY7" fmla="*/ 11667705 h 13804989"/>
              <a:gd name="connsiteX8" fmla="*/ 5435530 w 22334444"/>
              <a:gd name="connsiteY8" fmla="*/ 11232384 h 13804989"/>
              <a:gd name="connsiteX9" fmla="*/ 10494774 w 22334444"/>
              <a:gd name="connsiteY9" fmla="*/ 3002572 h 13804989"/>
              <a:gd name="connsiteX10" fmla="*/ 11316797 w 22334444"/>
              <a:gd name="connsiteY10" fmla="*/ 2518082 h 13804989"/>
              <a:gd name="connsiteX11" fmla="*/ 22334444 w 22334444"/>
              <a:gd name="connsiteY11" fmla="*/ 0 h 13804989"/>
              <a:gd name="connsiteX12" fmla="*/ 10390325 w 22334444"/>
              <a:gd name="connsiteY12" fmla="*/ 13743423 h 13804989"/>
              <a:gd name="connsiteX13" fmla="*/ 8230948 w 22334444"/>
              <a:gd name="connsiteY13" fmla="*/ 13740535 h 13804989"/>
              <a:gd name="connsiteX14" fmla="*/ 19767715 w 22334444"/>
              <a:gd name="connsiteY14" fmla="*/ 60518 h 13804989"/>
              <a:gd name="connsiteX15" fmla="*/ 22334444 w 22334444"/>
              <a:gd name="connsiteY15" fmla="*/ 0 h 13804989"/>
              <a:gd name="connsiteX16" fmla="*/ 13720253 w 22334444"/>
              <a:gd name="connsiteY16" fmla="*/ 2189833 h 13804989"/>
              <a:gd name="connsiteX17" fmla="*/ 5919916 w 22334444"/>
              <a:gd name="connsiteY17" fmla="*/ 13704283 h 13804989"/>
              <a:gd name="connsiteX18" fmla="*/ 5095787 w 22334444"/>
              <a:gd name="connsiteY18" fmla="*/ 13804989 h 13804989"/>
              <a:gd name="connsiteX19" fmla="*/ 12898228 w 22334444"/>
              <a:gd name="connsiteY19" fmla="*/ 2674323 h 13804989"/>
              <a:gd name="connsiteX20" fmla="*/ 13720253 w 22334444"/>
              <a:gd name="connsiteY20" fmla="*/ 2189833 h 13804989"/>
              <a:gd name="connsiteX21" fmla="*/ 12708194 w 22334444"/>
              <a:gd name="connsiteY21" fmla="*/ 1497227 h 13804989"/>
              <a:gd name="connsiteX22" fmla="*/ 6092818 w 22334444"/>
              <a:gd name="connsiteY22" fmla="*/ 12182142 h 13804989"/>
              <a:gd name="connsiteX23" fmla="*/ 5352338 w 22334444"/>
              <a:gd name="connsiteY23" fmla="*/ 12463033 h 13804989"/>
              <a:gd name="connsiteX24" fmla="*/ 11749547 w 22334444"/>
              <a:gd name="connsiteY24" fmla="*/ 2062241 h 13804989"/>
              <a:gd name="connsiteX25" fmla="*/ 12708194 w 22334444"/>
              <a:gd name="connsiteY25" fmla="*/ 1497227 h 13804989"/>
              <a:gd name="connsiteX26" fmla="*/ 11377670 w 22334444"/>
              <a:gd name="connsiteY26" fmla="*/ 1259172 h 13804989"/>
              <a:gd name="connsiteX27" fmla="*/ 5752978 w 22334444"/>
              <a:gd name="connsiteY27" fmla="*/ 10408795 h 13804989"/>
              <a:gd name="connsiteX28" fmla="*/ 5496404 w 22334444"/>
              <a:gd name="connsiteY28" fmla="*/ 9973473 h 13804989"/>
              <a:gd name="connsiteX29" fmla="*/ 10555646 w 22334444"/>
              <a:gd name="connsiteY29" fmla="*/ 1743662 h 13804989"/>
              <a:gd name="connsiteX30" fmla="*/ 11377670 w 22334444"/>
              <a:gd name="connsiteY30" fmla="*/ 1259172 h 13804989"/>
              <a:gd name="connsiteX31" fmla="*/ 11239121 w 22334444"/>
              <a:gd name="connsiteY31" fmla="*/ 30540 h 13804989"/>
              <a:gd name="connsiteX32" fmla="*/ 87135 w 22334444"/>
              <a:gd name="connsiteY32" fmla="*/ 34749 h 13804989"/>
              <a:gd name="connsiteX33" fmla="*/ 0 w 22334444"/>
              <a:gd name="connsiteY33" fmla="*/ 13773138 h 13804989"/>
              <a:gd name="connsiteX34" fmla="*/ 2528044 w 22334444"/>
              <a:gd name="connsiteY34" fmla="*/ 13742526 h 13804989"/>
              <a:gd name="connsiteX35" fmla="*/ 11239121 w 22334444"/>
              <a:gd name="connsiteY35" fmla="*/ 30540 h 1380498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3720253 w 22334444"/>
              <a:gd name="connsiteY16" fmla="*/ 2189833 h 13802659"/>
              <a:gd name="connsiteX17" fmla="*/ 5919916 w 22334444"/>
              <a:gd name="connsiteY17" fmla="*/ 13704283 h 13802659"/>
              <a:gd name="connsiteX18" fmla="*/ 5095787 w 22334444"/>
              <a:gd name="connsiteY18" fmla="*/ 13773458 h 13802659"/>
              <a:gd name="connsiteX19" fmla="*/ 12898228 w 22334444"/>
              <a:gd name="connsiteY19" fmla="*/ 2674323 h 13802659"/>
              <a:gd name="connsiteX20" fmla="*/ 13720253 w 22334444"/>
              <a:gd name="connsiteY20" fmla="*/ 2189833 h 13802659"/>
              <a:gd name="connsiteX21" fmla="*/ 12708194 w 22334444"/>
              <a:gd name="connsiteY21" fmla="*/ 1497227 h 13802659"/>
              <a:gd name="connsiteX22" fmla="*/ 6092818 w 22334444"/>
              <a:gd name="connsiteY22" fmla="*/ 12182142 h 13802659"/>
              <a:gd name="connsiteX23" fmla="*/ 5352338 w 22334444"/>
              <a:gd name="connsiteY23" fmla="*/ 12463033 h 13802659"/>
              <a:gd name="connsiteX24" fmla="*/ 11749547 w 22334444"/>
              <a:gd name="connsiteY24" fmla="*/ 2062241 h 13802659"/>
              <a:gd name="connsiteX25" fmla="*/ 12708194 w 22334444"/>
              <a:gd name="connsiteY25" fmla="*/ 1497227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6085081 w 22334444"/>
              <a:gd name="connsiteY16" fmla="*/ 77254 h 13802659"/>
              <a:gd name="connsiteX17" fmla="*/ 5919916 w 22334444"/>
              <a:gd name="connsiteY17" fmla="*/ 13704283 h 13802659"/>
              <a:gd name="connsiteX18" fmla="*/ 5095787 w 22334444"/>
              <a:gd name="connsiteY18" fmla="*/ 13773458 h 13802659"/>
              <a:gd name="connsiteX19" fmla="*/ 12898228 w 22334444"/>
              <a:gd name="connsiteY19" fmla="*/ 2674323 h 13802659"/>
              <a:gd name="connsiteX20" fmla="*/ 16085081 w 22334444"/>
              <a:gd name="connsiteY20" fmla="*/ 77254 h 13802659"/>
              <a:gd name="connsiteX21" fmla="*/ 12708194 w 22334444"/>
              <a:gd name="connsiteY21" fmla="*/ 1497227 h 13802659"/>
              <a:gd name="connsiteX22" fmla="*/ 6092818 w 22334444"/>
              <a:gd name="connsiteY22" fmla="*/ 12182142 h 13802659"/>
              <a:gd name="connsiteX23" fmla="*/ 5352338 w 22334444"/>
              <a:gd name="connsiteY23" fmla="*/ 12463033 h 13802659"/>
              <a:gd name="connsiteX24" fmla="*/ 11749547 w 22334444"/>
              <a:gd name="connsiteY24" fmla="*/ 2062241 h 13802659"/>
              <a:gd name="connsiteX25" fmla="*/ 12708194 w 22334444"/>
              <a:gd name="connsiteY25" fmla="*/ 1497227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6085081 w 22334444"/>
              <a:gd name="connsiteY16" fmla="*/ 77254 h 13802659"/>
              <a:gd name="connsiteX17" fmla="*/ 5919916 w 22334444"/>
              <a:gd name="connsiteY17" fmla="*/ 13704283 h 13802659"/>
              <a:gd name="connsiteX18" fmla="*/ 5095787 w 22334444"/>
              <a:gd name="connsiteY18" fmla="*/ 13773458 h 13802659"/>
              <a:gd name="connsiteX19" fmla="*/ 14443249 w 22334444"/>
              <a:gd name="connsiteY19" fmla="*/ 57247 h 13802659"/>
              <a:gd name="connsiteX20" fmla="*/ 16085081 w 22334444"/>
              <a:gd name="connsiteY20" fmla="*/ 77254 h 13802659"/>
              <a:gd name="connsiteX21" fmla="*/ 12708194 w 22334444"/>
              <a:gd name="connsiteY21" fmla="*/ 1497227 h 13802659"/>
              <a:gd name="connsiteX22" fmla="*/ 6092818 w 22334444"/>
              <a:gd name="connsiteY22" fmla="*/ 12182142 h 13802659"/>
              <a:gd name="connsiteX23" fmla="*/ 5352338 w 22334444"/>
              <a:gd name="connsiteY23" fmla="*/ 12463033 h 13802659"/>
              <a:gd name="connsiteX24" fmla="*/ 11749547 w 22334444"/>
              <a:gd name="connsiteY24" fmla="*/ 2062241 h 13802659"/>
              <a:gd name="connsiteX25" fmla="*/ 12708194 w 22334444"/>
              <a:gd name="connsiteY25" fmla="*/ 1497227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6085081 w 22334444"/>
              <a:gd name="connsiteY16" fmla="*/ 77254 h 13802659"/>
              <a:gd name="connsiteX17" fmla="*/ 5919916 w 22334444"/>
              <a:gd name="connsiteY17" fmla="*/ 13704283 h 13802659"/>
              <a:gd name="connsiteX18" fmla="*/ 5095787 w 22334444"/>
              <a:gd name="connsiteY18" fmla="*/ 13773458 h 13802659"/>
              <a:gd name="connsiteX19" fmla="*/ 14443249 w 22334444"/>
              <a:gd name="connsiteY19" fmla="*/ 57247 h 13802659"/>
              <a:gd name="connsiteX20" fmla="*/ 16085081 w 22334444"/>
              <a:gd name="connsiteY20" fmla="*/ 77254 h 13802659"/>
              <a:gd name="connsiteX21" fmla="*/ 13843311 w 22334444"/>
              <a:gd name="connsiteY21" fmla="*/ 78330 h 13802659"/>
              <a:gd name="connsiteX22" fmla="*/ 6092818 w 22334444"/>
              <a:gd name="connsiteY22" fmla="*/ 12182142 h 13802659"/>
              <a:gd name="connsiteX23" fmla="*/ 5352338 w 22334444"/>
              <a:gd name="connsiteY23" fmla="*/ 12463033 h 13802659"/>
              <a:gd name="connsiteX24" fmla="*/ 11749547 w 22334444"/>
              <a:gd name="connsiteY24" fmla="*/ 2062241 h 13802659"/>
              <a:gd name="connsiteX25" fmla="*/ 13843311 w 22334444"/>
              <a:gd name="connsiteY25" fmla="*/ 78330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1316797 w 22334444"/>
              <a:gd name="connsiteY6" fmla="*/ 251808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11316797 w 22334444"/>
              <a:gd name="connsiteY10" fmla="*/ 2518082 h 13802659"/>
              <a:gd name="connsiteX11" fmla="*/ 22334444 w 22334444"/>
              <a:gd name="connsiteY11" fmla="*/ 0 h 13802659"/>
              <a:gd name="connsiteX12" fmla="*/ 10390325 w 22334444"/>
              <a:gd name="connsiteY12" fmla="*/ 13743423 h 13802659"/>
              <a:gd name="connsiteX13" fmla="*/ 8230948 w 22334444"/>
              <a:gd name="connsiteY13" fmla="*/ 13740535 h 13802659"/>
              <a:gd name="connsiteX14" fmla="*/ 19767715 w 22334444"/>
              <a:gd name="connsiteY14" fmla="*/ 60518 h 13802659"/>
              <a:gd name="connsiteX15" fmla="*/ 22334444 w 22334444"/>
              <a:gd name="connsiteY15" fmla="*/ 0 h 13802659"/>
              <a:gd name="connsiteX16" fmla="*/ 16085081 w 22334444"/>
              <a:gd name="connsiteY16" fmla="*/ 77254 h 13802659"/>
              <a:gd name="connsiteX17" fmla="*/ 5919916 w 22334444"/>
              <a:gd name="connsiteY17" fmla="*/ 13704283 h 13802659"/>
              <a:gd name="connsiteX18" fmla="*/ 5095787 w 22334444"/>
              <a:gd name="connsiteY18" fmla="*/ 13773458 h 13802659"/>
              <a:gd name="connsiteX19" fmla="*/ 14443249 w 22334444"/>
              <a:gd name="connsiteY19" fmla="*/ 57247 h 13802659"/>
              <a:gd name="connsiteX20" fmla="*/ 16085081 w 22334444"/>
              <a:gd name="connsiteY20" fmla="*/ 77254 h 13802659"/>
              <a:gd name="connsiteX21" fmla="*/ 13843311 w 22334444"/>
              <a:gd name="connsiteY21" fmla="*/ 78330 h 13802659"/>
              <a:gd name="connsiteX22" fmla="*/ 6092818 w 22334444"/>
              <a:gd name="connsiteY22" fmla="*/ 12182142 h 13802659"/>
              <a:gd name="connsiteX23" fmla="*/ 5352338 w 22334444"/>
              <a:gd name="connsiteY23" fmla="*/ 12463033 h 13802659"/>
              <a:gd name="connsiteX24" fmla="*/ 12632416 w 22334444"/>
              <a:gd name="connsiteY24" fmla="*/ 12724 h 13802659"/>
              <a:gd name="connsiteX25" fmla="*/ 13843311 w 22334444"/>
              <a:gd name="connsiteY25" fmla="*/ 78330 h 13802659"/>
              <a:gd name="connsiteX26" fmla="*/ 11377670 w 22334444"/>
              <a:gd name="connsiteY26" fmla="*/ 1259172 h 13802659"/>
              <a:gd name="connsiteX27" fmla="*/ 5752978 w 22334444"/>
              <a:gd name="connsiteY27" fmla="*/ 10408795 h 13802659"/>
              <a:gd name="connsiteX28" fmla="*/ 5496404 w 22334444"/>
              <a:gd name="connsiteY28" fmla="*/ 9973473 h 13802659"/>
              <a:gd name="connsiteX29" fmla="*/ 10555646 w 22334444"/>
              <a:gd name="connsiteY29" fmla="*/ 1743662 h 13802659"/>
              <a:gd name="connsiteX30" fmla="*/ 11377670 w 22334444"/>
              <a:gd name="connsiteY30" fmla="*/ 1259172 h 13802659"/>
              <a:gd name="connsiteX31" fmla="*/ 11239121 w 22334444"/>
              <a:gd name="connsiteY31" fmla="*/ 30540 h 13802659"/>
              <a:gd name="connsiteX32" fmla="*/ 87135 w 22334444"/>
              <a:gd name="connsiteY32" fmla="*/ 34749 h 13802659"/>
              <a:gd name="connsiteX33" fmla="*/ 0 w 22334444"/>
              <a:gd name="connsiteY33" fmla="*/ 13773138 h 13802659"/>
              <a:gd name="connsiteX34" fmla="*/ 2528044 w 22334444"/>
              <a:gd name="connsiteY34" fmla="*/ 13742526 h 13802659"/>
              <a:gd name="connsiteX35" fmla="*/ 11239121 w 22334444"/>
              <a:gd name="connsiteY35" fmla="*/ 30540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10494774 w 22334444"/>
              <a:gd name="connsiteY6" fmla="*/ 3002572 h 13802659"/>
              <a:gd name="connsiteX7" fmla="*/ 5692103 w 22334444"/>
              <a:gd name="connsiteY7" fmla="*/ 11667705 h 13802659"/>
              <a:gd name="connsiteX8" fmla="*/ 5435530 w 22334444"/>
              <a:gd name="connsiteY8" fmla="*/ 11232384 h 13802659"/>
              <a:gd name="connsiteX9" fmla="*/ 10494774 w 22334444"/>
              <a:gd name="connsiteY9" fmla="*/ 3002572 h 13802659"/>
              <a:gd name="connsiteX10" fmla="*/ 22334444 w 22334444"/>
              <a:gd name="connsiteY10" fmla="*/ 0 h 13802659"/>
              <a:gd name="connsiteX11" fmla="*/ 10390325 w 22334444"/>
              <a:gd name="connsiteY11" fmla="*/ 13743423 h 13802659"/>
              <a:gd name="connsiteX12" fmla="*/ 8230948 w 22334444"/>
              <a:gd name="connsiteY12" fmla="*/ 13740535 h 13802659"/>
              <a:gd name="connsiteX13" fmla="*/ 19767715 w 22334444"/>
              <a:gd name="connsiteY13" fmla="*/ 60518 h 13802659"/>
              <a:gd name="connsiteX14" fmla="*/ 22334444 w 22334444"/>
              <a:gd name="connsiteY14" fmla="*/ 0 h 13802659"/>
              <a:gd name="connsiteX15" fmla="*/ 16085081 w 22334444"/>
              <a:gd name="connsiteY15" fmla="*/ 77254 h 13802659"/>
              <a:gd name="connsiteX16" fmla="*/ 5919916 w 22334444"/>
              <a:gd name="connsiteY16" fmla="*/ 13704283 h 13802659"/>
              <a:gd name="connsiteX17" fmla="*/ 5095787 w 22334444"/>
              <a:gd name="connsiteY17" fmla="*/ 13773458 h 13802659"/>
              <a:gd name="connsiteX18" fmla="*/ 14443249 w 22334444"/>
              <a:gd name="connsiteY18" fmla="*/ 57247 h 13802659"/>
              <a:gd name="connsiteX19" fmla="*/ 16085081 w 22334444"/>
              <a:gd name="connsiteY19" fmla="*/ 77254 h 13802659"/>
              <a:gd name="connsiteX20" fmla="*/ 13843311 w 22334444"/>
              <a:gd name="connsiteY20" fmla="*/ 78330 h 13802659"/>
              <a:gd name="connsiteX21" fmla="*/ 6092818 w 22334444"/>
              <a:gd name="connsiteY21" fmla="*/ 12182142 h 13802659"/>
              <a:gd name="connsiteX22" fmla="*/ 5352338 w 22334444"/>
              <a:gd name="connsiteY22" fmla="*/ 12463033 h 13802659"/>
              <a:gd name="connsiteX23" fmla="*/ 12632416 w 22334444"/>
              <a:gd name="connsiteY23" fmla="*/ 12724 h 13802659"/>
              <a:gd name="connsiteX24" fmla="*/ 13843311 w 22334444"/>
              <a:gd name="connsiteY24" fmla="*/ 78330 h 13802659"/>
              <a:gd name="connsiteX25" fmla="*/ 11377670 w 22334444"/>
              <a:gd name="connsiteY25" fmla="*/ 1259172 h 13802659"/>
              <a:gd name="connsiteX26" fmla="*/ 5752978 w 22334444"/>
              <a:gd name="connsiteY26" fmla="*/ 10408795 h 13802659"/>
              <a:gd name="connsiteX27" fmla="*/ 5496404 w 22334444"/>
              <a:gd name="connsiteY27" fmla="*/ 9973473 h 13802659"/>
              <a:gd name="connsiteX28" fmla="*/ 10555646 w 22334444"/>
              <a:gd name="connsiteY28" fmla="*/ 1743662 h 13802659"/>
              <a:gd name="connsiteX29" fmla="*/ 11377670 w 22334444"/>
              <a:gd name="connsiteY29" fmla="*/ 1259172 h 13802659"/>
              <a:gd name="connsiteX30" fmla="*/ 11239121 w 22334444"/>
              <a:gd name="connsiteY30" fmla="*/ 30540 h 13802659"/>
              <a:gd name="connsiteX31" fmla="*/ 87135 w 22334444"/>
              <a:gd name="connsiteY31" fmla="*/ 34749 h 13802659"/>
              <a:gd name="connsiteX32" fmla="*/ 0 w 22334444"/>
              <a:gd name="connsiteY32" fmla="*/ 13773138 h 13802659"/>
              <a:gd name="connsiteX33" fmla="*/ 2528044 w 22334444"/>
              <a:gd name="connsiteY33" fmla="*/ 13742526 h 13802659"/>
              <a:gd name="connsiteX34" fmla="*/ 11239121 w 22334444"/>
              <a:gd name="connsiteY34" fmla="*/ 30540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5435530 w 22334444"/>
              <a:gd name="connsiteY6" fmla="*/ 11232384 h 13802659"/>
              <a:gd name="connsiteX7" fmla="*/ 5692103 w 22334444"/>
              <a:gd name="connsiteY7" fmla="*/ 11667705 h 13802659"/>
              <a:gd name="connsiteX8" fmla="*/ 5435530 w 22334444"/>
              <a:gd name="connsiteY8" fmla="*/ 11232384 h 13802659"/>
              <a:gd name="connsiteX9" fmla="*/ 22334444 w 22334444"/>
              <a:gd name="connsiteY9" fmla="*/ 0 h 13802659"/>
              <a:gd name="connsiteX10" fmla="*/ 10390325 w 22334444"/>
              <a:gd name="connsiteY10" fmla="*/ 13743423 h 13802659"/>
              <a:gd name="connsiteX11" fmla="*/ 8230948 w 22334444"/>
              <a:gd name="connsiteY11" fmla="*/ 13740535 h 13802659"/>
              <a:gd name="connsiteX12" fmla="*/ 19767715 w 22334444"/>
              <a:gd name="connsiteY12" fmla="*/ 60518 h 13802659"/>
              <a:gd name="connsiteX13" fmla="*/ 22334444 w 22334444"/>
              <a:gd name="connsiteY13" fmla="*/ 0 h 13802659"/>
              <a:gd name="connsiteX14" fmla="*/ 16085081 w 22334444"/>
              <a:gd name="connsiteY14" fmla="*/ 77254 h 13802659"/>
              <a:gd name="connsiteX15" fmla="*/ 5919916 w 22334444"/>
              <a:gd name="connsiteY15" fmla="*/ 13704283 h 13802659"/>
              <a:gd name="connsiteX16" fmla="*/ 5095787 w 22334444"/>
              <a:gd name="connsiteY16" fmla="*/ 13773458 h 13802659"/>
              <a:gd name="connsiteX17" fmla="*/ 14443249 w 22334444"/>
              <a:gd name="connsiteY17" fmla="*/ 57247 h 13802659"/>
              <a:gd name="connsiteX18" fmla="*/ 16085081 w 22334444"/>
              <a:gd name="connsiteY18" fmla="*/ 77254 h 13802659"/>
              <a:gd name="connsiteX19" fmla="*/ 13843311 w 22334444"/>
              <a:gd name="connsiteY19" fmla="*/ 78330 h 13802659"/>
              <a:gd name="connsiteX20" fmla="*/ 6092818 w 22334444"/>
              <a:gd name="connsiteY20" fmla="*/ 12182142 h 13802659"/>
              <a:gd name="connsiteX21" fmla="*/ 5352338 w 22334444"/>
              <a:gd name="connsiteY21" fmla="*/ 12463033 h 13802659"/>
              <a:gd name="connsiteX22" fmla="*/ 12632416 w 22334444"/>
              <a:gd name="connsiteY22" fmla="*/ 12724 h 13802659"/>
              <a:gd name="connsiteX23" fmla="*/ 13843311 w 22334444"/>
              <a:gd name="connsiteY23" fmla="*/ 78330 h 13802659"/>
              <a:gd name="connsiteX24" fmla="*/ 11377670 w 22334444"/>
              <a:gd name="connsiteY24" fmla="*/ 1259172 h 13802659"/>
              <a:gd name="connsiteX25" fmla="*/ 5752978 w 22334444"/>
              <a:gd name="connsiteY25" fmla="*/ 10408795 h 13802659"/>
              <a:gd name="connsiteX26" fmla="*/ 5496404 w 22334444"/>
              <a:gd name="connsiteY26" fmla="*/ 9973473 h 13802659"/>
              <a:gd name="connsiteX27" fmla="*/ 10555646 w 22334444"/>
              <a:gd name="connsiteY27" fmla="*/ 1743662 h 13802659"/>
              <a:gd name="connsiteX28" fmla="*/ 11377670 w 22334444"/>
              <a:gd name="connsiteY28" fmla="*/ 1259172 h 13802659"/>
              <a:gd name="connsiteX29" fmla="*/ 11239121 w 22334444"/>
              <a:gd name="connsiteY29" fmla="*/ 30540 h 13802659"/>
              <a:gd name="connsiteX30" fmla="*/ 87135 w 22334444"/>
              <a:gd name="connsiteY30" fmla="*/ 34749 h 13802659"/>
              <a:gd name="connsiteX31" fmla="*/ 0 w 22334444"/>
              <a:gd name="connsiteY31" fmla="*/ 13773138 h 13802659"/>
              <a:gd name="connsiteX32" fmla="*/ 2528044 w 22334444"/>
              <a:gd name="connsiteY32" fmla="*/ 13742526 h 13802659"/>
              <a:gd name="connsiteX33" fmla="*/ 11239121 w 22334444"/>
              <a:gd name="connsiteY33" fmla="*/ 30540 h 13802659"/>
              <a:gd name="connsiteX0" fmla="*/ 16875544 w 22334444"/>
              <a:gd name="connsiteY0" fmla="*/ 11862 h 13802659"/>
              <a:gd name="connsiteX1" fmla="*/ 19014473 w 22334444"/>
              <a:gd name="connsiteY1" fmla="*/ 15211 h 13802659"/>
              <a:gd name="connsiteX2" fmla="*/ 7687842 w 22334444"/>
              <a:gd name="connsiteY2" fmla="*/ 13701953 h 13802659"/>
              <a:gd name="connsiteX3" fmla="*/ 6296155 w 22334444"/>
              <a:gd name="connsiteY3" fmla="*/ 13802659 h 13802659"/>
              <a:gd name="connsiteX4" fmla="*/ 14035534 w 22334444"/>
              <a:gd name="connsiteY4" fmla="*/ 3838642 h 13802659"/>
              <a:gd name="connsiteX5" fmla="*/ 16875544 w 22334444"/>
              <a:gd name="connsiteY5" fmla="*/ 11862 h 13802659"/>
              <a:gd name="connsiteX6" fmla="*/ 22334444 w 22334444"/>
              <a:gd name="connsiteY6" fmla="*/ 0 h 13802659"/>
              <a:gd name="connsiteX7" fmla="*/ 10390325 w 22334444"/>
              <a:gd name="connsiteY7" fmla="*/ 13743423 h 13802659"/>
              <a:gd name="connsiteX8" fmla="*/ 8230948 w 22334444"/>
              <a:gd name="connsiteY8" fmla="*/ 13740535 h 13802659"/>
              <a:gd name="connsiteX9" fmla="*/ 19767715 w 22334444"/>
              <a:gd name="connsiteY9" fmla="*/ 60518 h 13802659"/>
              <a:gd name="connsiteX10" fmla="*/ 22334444 w 22334444"/>
              <a:gd name="connsiteY10" fmla="*/ 0 h 13802659"/>
              <a:gd name="connsiteX11" fmla="*/ 16085081 w 22334444"/>
              <a:gd name="connsiteY11" fmla="*/ 77254 h 13802659"/>
              <a:gd name="connsiteX12" fmla="*/ 5919916 w 22334444"/>
              <a:gd name="connsiteY12" fmla="*/ 13704283 h 13802659"/>
              <a:gd name="connsiteX13" fmla="*/ 5095787 w 22334444"/>
              <a:gd name="connsiteY13" fmla="*/ 13773458 h 13802659"/>
              <a:gd name="connsiteX14" fmla="*/ 14443249 w 22334444"/>
              <a:gd name="connsiteY14" fmla="*/ 57247 h 13802659"/>
              <a:gd name="connsiteX15" fmla="*/ 16085081 w 22334444"/>
              <a:gd name="connsiteY15" fmla="*/ 77254 h 13802659"/>
              <a:gd name="connsiteX16" fmla="*/ 13843311 w 22334444"/>
              <a:gd name="connsiteY16" fmla="*/ 78330 h 13802659"/>
              <a:gd name="connsiteX17" fmla="*/ 6092818 w 22334444"/>
              <a:gd name="connsiteY17" fmla="*/ 12182142 h 13802659"/>
              <a:gd name="connsiteX18" fmla="*/ 5352338 w 22334444"/>
              <a:gd name="connsiteY18" fmla="*/ 12463033 h 13802659"/>
              <a:gd name="connsiteX19" fmla="*/ 12632416 w 22334444"/>
              <a:gd name="connsiteY19" fmla="*/ 12724 h 13802659"/>
              <a:gd name="connsiteX20" fmla="*/ 13843311 w 22334444"/>
              <a:gd name="connsiteY20" fmla="*/ 78330 h 13802659"/>
              <a:gd name="connsiteX21" fmla="*/ 11377670 w 22334444"/>
              <a:gd name="connsiteY21" fmla="*/ 1259172 h 13802659"/>
              <a:gd name="connsiteX22" fmla="*/ 5752978 w 22334444"/>
              <a:gd name="connsiteY22" fmla="*/ 10408795 h 13802659"/>
              <a:gd name="connsiteX23" fmla="*/ 5496404 w 22334444"/>
              <a:gd name="connsiteY23" fmla="*/ 9973473 h 13802659"/>
              <a:gd name="connsiteX24" fmla="*/ 10555646 w 22334444"/>
              <a:gd name="connsiteY24" fmla="*/ 1743662 h 13802659"/>
              <a:gd name="connsiteX25" fmla="*/ 11377670 w 22334444"/>
              <a:gd name="connsiteY25" fmla="*/ 1259172 h 13802659"/>
              <a:gd name="connsiteX26" fmla="*/ 11239121 w 22334444"/>
              <a:gd name="connsiteY26" fmla="*/ 30540 h 13802659"/>
              <a:gd name="connsiteX27" fmla="*/ 87135 w 22334444"/>
              <a:gd name="connsiteY27" fmla="*/ 34749 h 13802659"/>
              <a:gd name="connsiteX28" fmla="*/ 0 w 22334444"/>
              <a:gd name="connsiteY28" fmla="*/ 13773138 h 13802659"/>
              <a:gd name="connsiteX29" fmla="*/ 2528044 w 22334444"/>
              <a:gd name="connsiteY29" fmla="*/ 13742526 h 13802659"/>
              <a:gd name="connsiteX30" fmla="*/ 11239121 w 22334444"/>
              <a:gd name="connsiteY30" fmla="*/ 30540 h 13802659"/>
              <a:gd name="connsiteX0" fmla="*/ 16875544 w 22334444"/>
              <a:gd name="connsiteY0" fmla="*/ 11862 h 13818867"/>
              <a:gd name="connsiteX1" fmla="*/ 19014473 w 22334444"/>
              <a:gd name="connsiteY1" fmla="*/ 15211 h 13818867"/>
              <a:gd name="connsiteX2" fmla="*/ 7687842 w 22334444"/>
              <a:gd name="connsiteY2" fmla="*/ 13701953 h 13818867"/>
              <a:gd name="connsiteX3" fmla="*/ 6296155 w 22334444"/>
              <a:gd name="connsiteY3" fmla="*/ 13802659 h 13818867"/>
              <a:gd name="connsiteX4" fmla="*/ 14035534 w 22334444"/>
              <a:gd name="connsiteY4" fmla="*/ 3838642 h 13818867"/>
              <a:gd name="connsiteX5" fmla="*/ 16875544 w 22334444"/>
              <a:gd name="connsiteY5" fmla="*/ 11862 h 13818867"/>
              <a:gd name="connsiteX6" fmla="*/ 22334444 w 22334444"/>
              <a:gd name="connsiteY6" fmla="*/ 0 h 13818867"/>
              <a:gd name="connsiteX7" fmla="*/ 10390325 w 22334444"/>
              <a:gd name="connsiteY7" fmla="*/ 13743423 h 13818867"/>
              <a:gd name="connsiteX8" fmla="*/ 8230948 w 22334444"/>
              <a:gd name="connsiteY8" fmla="*/ 13740535 h 13818867"/>
              <a:gd name="connsiteX9" fmla="*/ 19767715 w 22334444"/>
              <a:gd name="connsiteY9" fmla="*/ 60518 h 13818867"/>
              <a:gd name="connsiteX10" fmla="*/ 22334444 w 22334444"/>
              <a:gd name="connsiteY10" fmla="*/ 0 h 13818867"/>
              <a:gd name="connsiteX11" fmla="*/ 16085081 w 22334444"/>
              <a:gd name="connsiteY11" fmla="*/ 77254 h 13818867"/>
              <a:gd name="connsiteX12" fmla="*/ 5919916 w 22334444"/>
              <a:gd name="connsiteY12" fmla="*/ 13704283 h 13818867"/>
              <a:gd name="connsiteX13" fmla="*/ 5095787 w 22334444"/>
              <a:gd name="connsiteY13" fmla="*/ 13773458 h 13818867"/>
              <a:gd name="connsiteX14" fmla="*/ 14443249 w 22334444"/>
              <a:gd name="connsiteY14" fmla="*/ 57247 h 13818867"/>
              <a:gd name="connsiteX15" fmla="*/ 16085081 w 22334444"/>
              <a:gd name="connsiteY15" fmla="*/ 77254 h 13818867"/>
              <a:gd name="connsiteX16" fmla="*/ 13843311 w 22334444"/>
              <a:gd name="connsiteY16" fmla="*/ 78330 h 13818867"/>
              <a:gd name="connsiteX17" fmla="*/ 6092818 w 22334444"/>
              <a:gd name="connsiteY17" fmla="*/ 12182142 h 13818867"/>
              <a:gd name="connsiteX18" fmla="*/ 3082103 w 22334444"/>
              <a:gd name="connsiteY18" fmla="*/ 13818867 h 13818867"/>
              <a:gd name="connsiteX19" fmla="*/ 12632416 w 22334444"/>
              <a:gd name="connsiteY19" fmla="*/ 12724 h 13818867"/>
              <a:gd name="connsiteX20" fmla="*/ 13843311 w 22334444"/>
              <a:gd name="connsiteY20" fmla="*/ 78330 h 13818867"/>
              <a:gd name="connsiteX21" fmla="*/ 11377670 w 22334444"/>
              <a:gd name="connsiteY21" fmla="*/ 1259172 h 13818867"/>
              <a:gd name="connsiteX22" fmla="*/ 5752978 w 22334444"/>
              <a:gd name="connsiteY22" fmla="*/ 10408795 h 13818867"/>
              <a:gd name="connsiteX23" fmla="*/ 5496404 w 22334444"/>
              <a:gd name="connsiteY23" fmla="*/ 9973473 h 13818867"/>
              <a:gd name="connsiteX24" fmla="*/ 10555646 w 22334444"/>
              <a:gd name="connsiteY24" fmla="*/ 1743662 h 13818867"/>
              <a:gd name="connsiteX25" fmla="*/ 11377670 w 22334444"/>
              <a:gd name="connsiteY25" fmla="*/ 1259172 h 13818867"/>
              <a:gd name="connsiteX26" fmla="*/ 11239121 w 22334444"/>
              <a:gd name="connsiteY26" fmla="*/ 30540 h 13818867"/>
              <a:gd name="connsiteX27" fmla="*/ 87135 w 22334444"/>
              <a:gd name="connsiteY27" fmla="*/ 34749 h 13818867"/>
              <a:gd name="connsiteX28" fmla="*/ 0 w 22334444"/>
              <a:gd name="connsiteY28" fmla="*/ 13773138 h 13818867"/>
              <a:gd name="connsiteX29" fmla="*/ 2528044 w 22334444"/>
              <a:gd name="connsiteY29" fmla="*/ 13742526 h 13818867"/>
              <a:gd name="connsiteX30" fmla="*/ 11239121 w 22334444"/>
              <a:gd name="connsiteY30" fmla="*/ 30540 h 13818867"/>
              <a:gd name="connsiteX0" fmla="*/ 16875544 w 22334444"/>
              <a:gd name="connsiteY0" fmla="*/ 11862 h 13818867"/>
              <a:gd name="connsiteX1" fmla="*/ 19014473 w 22334444"/>
              <a:gd name="connsiteY1" fmla="*/ 15211 h 13818867"/>
              <a:gd name="connsiteX2" fmla="*/ 7687842 w 22334444"/>
              <a:gd name="connsiteY2" fmla="*/ 13701953 h 13818867"/>
              <a:gd name="connsiteX3" fmla="*/ 6296155 w 22334444"/>
              <a:gd name="connsiteY3" fmla="*/ 13802659 h 13818867"/>
              <a:gd name="connsiteX4" fmla="*/ 14035534 w 22334444"/>
              <a:gd name="connsiteY4" fmla="*/ 3838642 h 13818867"/>
              <a:gd name="connsiteX5" fmla="*/ 16875544 w 22334444"/>
              <a:gd name="connsiteY5" fmla="*/ 11862 h 13818867"/>
              <a:gd name="connsiteX6" fmla="*/ 22334444 w 22334444"/>
              <a:gd name="connsiteY6" fmla="*/ 0 h 13818867"/>
              <a:gd name="connsiteX7" fmla="*/ 10390325 w 22334444"/>
              <a:gd name="connsiteY7" fmla="*/ 13743423 h 13818867"/>
              <a:gd name="connsiteX8" fmla="*/ 8230948 w 22334444"/>
              <a:gd name="connsiteY8" fmla="*/ 13740535 h 13818867"/>
              <a:gd name="connsiteX9" fmla="*/ 19767715 w 22334444"/>
              <a:gd name="connsiteY9" fmla="*/ 60518 h 13818867"/>
              <a:gd name="connsiteX10" fmla="*/ 22334444 w 22334444"/>
              <a:gd name="connsiteY10" fmla="*/ 0 h 13818867"/>
              <a:gd name="connsiteX11" fmla="*/ 16085081 w 22334444"/>
              <a:gd name="connsiteY11" fmla="*/ 77254 h 13818867"/>
              <a:gd name="connsiteX12" fmla="*/ 5919916 w 22334444"/>
              <a:gd name="connsiteY12" fmla="*/ 13704283 h 13818867"/>
              <a:gd name="connsiteX13" fmla="*/ 5095787 w 22334444"/>
              <a:gd name="connsiteY13" fmla="*/ 13773458 h 13818867"/>
              <a:gd name="connsiteX14" fmla="*/ 14443249 w 22334444"/>
              <a:gd name="connsiteY14" fmla="*/ 57247 h 13818867"/>
              <a:gd name="connsiteX15" fmla="*/ 16085081 w 22334444"/>
              <a:gd name="connsiteY15" fmla="*/ 77254 h 13818867"/>
              <a:gd name="connsiteX16" fmla="*/ 13843311 w 22334444"/>
              <a:gd name="connsiteY16" fmla="*/ 78330 h 13818867"/>
              <a:gd name="connsiteX17" fmla="*/ 4327080 w 22334444"/>
              <a:gd name="connsiteY17" fmla="*/ 13727163 h 13818867"/>
              <a:gd name="connsiteX18" fmla="*/ 3082103 w 22334444"/>
              <a:gd name="connsiteY18" fmla="*/ 13818867 h 13818867"/>
              <a:gd name="connsiteX19" fmla="*/ 12632416 w 22334444"/>
              <a:gd name="connsiteY19" fmla="*/ 12724 h 13818867"/>
              <a:gd name="connsiteX20" fmla="*/ 13843311 w 22334444"/>
              <a:gd name="connsiteY20" fmla="*/ 78330 h 13818867"/>
              <a:gd name="connsiteX21" fmla="*/ 11377670 w 22334444"/>
              <a:gd name="connsiteY21" fmla="*/ 1259172 h 13818867"/>
              <a:gd name="connsiteX22" fmla="*/ 5752978 w 22334444"/>
              <a:gd name="connsiteY22" fmla="*/ 10408795 h 13818867"/>
              <a:gd name="connsiteX23" fmla="*/ 5496404 w 22334444"/>
              <a:gd name="connsiteY23" fmla="*/ 9973473 h 13818867"/>
              <a:gd name="connsiteX24" fmla="*/ 10555646 w 22334444"/>
              <a:gd name="connsiteY24" fmla="*/ 1743662 h 13818867"/>
              <a:gd name="connsiteX25" fmla="*/ 11377670 w 22334444"/>
              <a:gd name="connsiteY25" fmla="*/ 1259172 h 13818867"/>
              <a:gd name="connsiteX26" fmla="*/ 11239121 w 22334444"/>
              <a:gd name="connsiteY26" fmla="*/ 30540 h 13818867"/>
              <a:gd name="connsiteX27" fmla="*/ 87135 w 22334444"/>
              <a:gd name="connsiteY27" fmla="*/ 34749 h 13818867"/>
              <a:gd name="connsiteX28" fmla="*/ 0 w 22334444"/>
              <a:gd name="connsiteY28" fmla="*/ 13773138 h 13818867"/>
              <a:gd name="connsiteX29" fmla="*/ 2528044 w 22334444"/>
              <a:gd name="connsiteY29" fmla="*/ 13742526 h 13818867"/>
              <a:gd name="connsiteX30" fmla="*/ 11239121 w 22334444"/>
              <a:gd name="connsiteY30" fmla="*/ 30540 h 13818867"/>
              <a:gd name="connsiteX0" fmla="*/ 16875544 w 22334444"/>
              <a:gd name="connsiteY0" fmla="*/ 11862 h 13818867"/>
              <a:gd name="connsiteX1" fmla="*/ 19014473 w 22334444"/>
              <a:gd name="connsiteY1" fmla="*/ 15211 h 13818867"/>
              <a:gd name="connsiteX2" fmla="*/ 7687842 w 22334444"/>
              <a:gd name="connsiteY2" fmla="*/ 13701953 h 13818867"/>
              <a:gd name="connsiteX3" fmla="*/ 6296155 w 22334444"/>
              <a:gd name="connsiteY3" fmla="*/ 13802659 h 13818867"/>
              <a:gd name="connsiteX4" fmla="*/ 14035534 w 22334444"/>
              <a:gd name="connsiteY4" fmla="*/ 3838642 h 13818867"/>
              <a:gd name="connsiteX5" fmla="*/ 16875544 w 22334444"/>
              <a:gd name="connsiteY5" fmla="*/ 11862 h 13818867"/>
              <a:gd name="connsiteX6" fmla="*/ 22334444 w 22334444"/>
              <a:gd name="connsiteY6" fmla="*/ 0 h 13818867"/>
              <a:gd name="connsiteX7" fmla="*/ 10390325 w 22334444"/>
              <a:gd name="connsiteY7" fmla="*/ 13743423 h 13818867"/>
              <a:gd name="connsiteX8" fmla="*/ 8230948 w 22334444"/>
              <a:gd name="connsiteY8" fmla="*/ 13740535 h 13818867"/>
              <a:gd name="connsiteX9" fmla="*/ 19767715 w 22334444"/>
              <a:gd name="connsiteY9" fmla="*/ 60518 h 13818867"/>
              <a:gd name="connsiteX10" fmla="*/ 22334444 w 22334444"/>
              <a:gd name="connsiteY10" fmla="*/ 0 h 13818867"/>
              <a:gd name="connsiteX11" fmla="*/ 16085081 w 22334444"/>
              <a:gd name="connsiteY11" fmla="*/ 77254 h 13818867"/>
              <a:gd name="connsiteX12" fmla="*/ 5919916 w 22334444"/>
              <a:gd name="connsiteY12" fmla="*/ 13704283 h 13818867"/>
              <a:gd name="connsiteX13" fmla="*/ 5095787 w 22334444"/>
              <a:gd name="connsiteY13" fmla="*/ 13773458 h 13818867"/>
              <a:gd name="connsiteX14" fmla="*/ 14443249 w 22334444"/>
              <a:gd name="connsiteY14" fmla="*/ 57247 h 13818867"/>
              <a:gd name="connsiteX15" fmla="*/ 16085081 w 22334444"/>
              <a:gd name="connsiteY15" fmla="*/ 77254 h 13818867"/>
              <a:gd name="connsiteX16" fmla="*/ 13843311 w 22334444"/>
              <a:gd name="connsiteY16" fmla="*/ 78330 h 13818867"/>
              <a:gd name="connsiteX17" fmla="*/ 4327080 w 22334444"/>
              <a:gd name="connsiteY17" fmla="*/ 13727163 h 13818867"/>
              <a:gd name="connsiteX18" fmla="*/ 3082103 w 22334444"/>
              <a:gd name="connsiteY18" fmla="*/ 13818867 h 13818867"/>
              <a:gd name="connsiteX19" fmla="*/ 12632416 w 22334444"/>
              <a:gd name="connsiteY19" fmla="*/ 12724 h 13818867"/>
              <a:gd name="connsiteX20" fmla="*/ 13843311 w 22334444"/>
              <a:gd name="connsiteY20" fmla="*/ 78330 h 13818867"/>
              <a:gd name="connsiteX21" fmla="*/ 11377670 w 22334444"/>
              <a:gd name="connsiteY21" fmla="*/ 1259172 h 13818867"/>
              <a:gd name="connsiteX22" fmla="*/ 5496404 w 22334444"/>
              <a:gd name="connsiteY22" fmla="*/ 9973473 h 13818867"/>
              <a:gd name="connsiteX23" fmla="*/ 10555646 w 22334444"/>
              <a:gd name="connsiteY23" fmla="*/ 1743662 h 13818867"/>
              <a:gd name="connsiteX24" fmla="*/ 11377670 w 22334444"/>
              <a:gd name="connsiteY24" fmla="*/ 1259172 h 13818867"/>
              <a:gd name="connsiteX25" fmla="*/ 11239121 w 22334444"/>
              <a:gd name="connsiteY25" fmla="*/ 30540 h 13818867"/>
              <a:gd name="connsiteX26" fmla="*/ 87135 w 22334444"/>
              <a:gd name="connsiteY26" fmla="*/ 34749 h 13818867"/>
              <a:gd name="connsiteX27" fmla="*/ 0 w 22334444"/>
              <a:gd name="connsiteY27" fmla="*/ 13773138 h 13818867"/>
              <a:gd name="connsiteX28" fmla="*/ 2528044 w 22334444"/>
              <a:gd name="connsiteY28" fmla="*/ 13742526 h 13818867"/>
              <a:gd name="connsiteX29" fmla="*/ 11239121 w 22334444"/>
              <a:gd name="connsiteY29" fmla="*/ 30540 h 13818867"/>
              <a:gd name="connsiteX0" fmla="*/ 16875544 w 22334444"/>
              <a:gd name="connsiteY0" fmla="*/ 11862 h 13818867"/>
              <a:gd name="connsiteX1" fmla="*/ 19014473 w 22334444"/>
              <a:gd name="connsiteY1" fmla="*/ 15211 h 13818867"/>
              <a:gd name="connsiteX2" fmla="*/ 7687842 w 22334444"/>
              <a:gd name="connsiteY2" fmla="*/ 13701953 h 13818867"/>
              <a:gd name="connsiteX3" fmla="*/ 6296155 w 22334444"/>
              <a:gd name="connsiteY3" fmla="*/ 13802659 h 13818867"/>
              <a:gd name="connsiteX4" fmla="*/ 14035534 w 22334444"/>
              <a:gd name="connsiteY4" fmla="*/ 3838642 h 13818867"/>
              <a:gd name="connsiteX5" fmla="*/ 16875544 w 22334444"/>
              <a:gd name="connsiteY5" fmla="*/ 11862 h 13818867"/>
              <a:gd name="connsiteX6" fmla="*/ 22334444 w 22334444"/>
              <a:gd name="connsiteY6" fmla="*/ 0 h 13818867"/>
              <a:gd name="connsiteX7" fmla="*/ 10390325 w 22334444"/>
              <a:gd name="connsiteY7" fmla="*/ 13743423 h 13818867"/>
              <a:gd name="connsiteX8" fmla="*/ 8230948 w 22334444"/>
              <a:gd name="connsiteY8" fmla="*/ 13740535 h 13818867"/>
              <a:gd name="connsiteX9" fmla="*/ 19767715 w 22334444"/>
              <a:gd name="connsiteY9" fmla="*/ 60518 h 13818867"/>
              <a:gd name="connsiteX10" fmla="*/ 22334444 w 22334444"/>
              <a:gd name="connsiteY10" fmla="*/ 0 h 13818867"/>
              <a:gd name="connsiteX11" fmla="*/ 16085081 w 22334444"/>
              <a:gd name="connsiteY11" fmla="*/ 77254 h 13818867"/>
              <a:gd name="connsiteX12" fmla="*/ 5919916 w 22334444"/>
              <a:gd name="connsiteY12" fmla="*/ 13704283 h 13818867"/>
              <a:gd name="connsiteX13" fmla="*/ 5095787 w 22334444"/>
              <a:gd name="connsiteY13" fmla="*/ 13773458 h 13818867"/>
              <a:gd name="connsiteX14" fmla="*/ 14443249 w 22334444"/>
              <a:gd name="connsiteY14" fmla="*/ 57247 h 13818867"/>
              <a:gd name="connsiteX15" fmla="*/ 16085081 w 22334444"/>
              <a:gd name="connsiteY15" fmla="*/ 77254 h 13818867"/>
              <a:gd name="connsiteX16" fmla="*/ 13843311 w 22334444"/>
              <a:gd name="connsiteY16" fmla="*/ 78330 h 13818867"/>
              <a:gd name="connsiteX17" fmla="*/ 4327080 w 22334444"/>
              <a:gd name="connsiteY17" fmla="*/ 13727163 h 13818867"/>
              <a:gd name="connsiteX18" fmla="*/ 3082103 w 22334444"/>
              <a:gd name="connsiteY18" fmla="*/ 13818867 h 13818867"/>
              <a:gd name="connsiteX19" fmla="*/ 12632416 w 22334444"/>
              <a:gd name="connsiteY19" fmla="*/ 12724 h 13818867"/>
              <a:gd name="connsiteX20" fmla="*/ 13843311 w 22334444"/>
              <a:gd name="connsiteY20" fmla="*/ 78330 h 13818867"/>
              <a:gd name="connsiteX21" fmla="*/ 11377670 w 22334444"/>
              <a:gd name="connsiteY21" fmla="*/ 1259172 h 13818867"/>
              <a:gd name="connsiteX22" fmla="*/ 10555646 w 22334444"/>
              <a:gd name="connsiteY22" fmla="*/ 1743662 h 13818867"/>
              <a:gd name="connsiteX23" fmla="*/ 11377670 w 22334444"/>
              <a:gd name="connsiteY23" fmla="*/ 1259172 h 13818867"/>
              <a:gd name="connsiteX24" fmla="*/ 11239121 w 22334444"/>
              <a:gd name="connsiteY24" fmla="*/ 30540 h 13818867"/>
              <a:gd name="connsiteX25" fmla="*/ 87135 w 22334444"/>
              <a:gd name="connsiteY25" fmla="*/ 34749 h 13818867"/>
              <a:gd name="connsiteX26" fmla="*/ 0 w 22334444"/>
              <a:gd name="connsiteY26" fmla="*/ 13773138 h 13818867"/>
              <a:gd name="connsiteX27" fmla="*/ 2528044 w 22334444"/>
              <a:gd name="connsiteY27" fmla="*/ 13742526 h 13818867"/>
              <a:gd name="connsiteX28" fmla="*/ 11239121 w 22334444"/>
              <a:gd name="connsiteY28" fmla="*/ 30540 h 13818867"/>
              <a:gd name="connsiteX0" fmla="*/ 16875544 w 22334444"/>
              <a:gd name="connsiteY0" fmla="*/ 11862 h 13818867"/>
              <a:gd name="connsiteX1" fmla="*/ 19014473 w 22334444"/>
              <a:gd name="connsiteY1" fmla="*/ 15211 h 13818867"/>
              <a:gd name="connsiteX2" fmla="*/ 7687842 w 22334444"/>
              <a:gd name="connsiteY2" fmla="*/ 13701953 h 13818867"/>
              <a:gd name="connsiteX3" fmla="*/ 6296155 w 22334444"/>
              <a:gd name="connsiteY3" fmla="*/ 13802659 h 13818867"/>
              <a:gd name="connsiteX4" fmla="*/ 14035534 w 22334444"/>
              <a:gd name="connsiteY4" fmla="*/ 3838642 h 13818867"/>
              <a:gd name="connsiteX5" fmla="*/ 16875544 w 22334444"/>
              <a:gd name="connsiteY5" fmla="*/ 11862 h 13818867"/>
              <a:gd name="connsiteX6" fmla="*/ 22334444 w 22334444"/>
              <a:gd name="connsiteY6" fmla="*/ 0 h 13818867"/>
              <a:gd name="connsiteX7" fmla="*/ 10390325 w 22334444"/>
              <a:gd name="connsiteY7" fmla="*/ 13743423 h 13818867"/>
              <a:gd name="connsiteX8" fmla="*/ 8230948 w 22334444"/>
              <a:gd name="connsiteY8" fmla="*/ 13740535 h 13818867"/>
              <a:gd name="connsiteX9" fmla="*/ 19767715 w 22334444"/>
              <a:gd name="connsiteY9" fmla="*/ 60518 h 13818867"/>
              <a:gd name="connsiteX10" fmla="*/ 22334444 w 22334444"/>
              <a:gd name="connsiteY10" fmla="*/ 0 h 13818867"/>
              <a:gd name="connsiteX11" fmla="*/ 16085081 w 22334444"/>
              <a:gd name="connsiteY11" fmla="*/ 77254 h 13818867"/>
              <a:gd name="connsiteX12" fmla="*/ 5919916 w 22334444"/>
              <a:gd name="connsiteY12" fmla="*/ 13704283 h 13818867"/>
              <a:gd name="connsiteX13" fmla="*/ 5095787 w 22334444"/>
              <a:gd name="connsiteY13" fmla="*/ 13773458 h 13818867"/>
              <a:gd name="connsiteX14" fmla="*/ 14443249 w 22334444"/>
              <a:gd name="connsiteY14" fmla="*/ 57247 h 13818867"/>
              <a:gd name="connsiteX15" fmla="*/ 16085081 w 22334444"/>
              <a:gd name="connsiteY15" fmla="*/ 77254 h 13818867"/>
              <a:gd name="connsiteX16" fmla="*/ 13843311 w 22334444"/>
              <a:gd name="connsiteY16" fmla="*/ 78330 h 13818867"/>
              <a:gd name="connsiteX17" fmla="*/ 4327080 w 22334444"/>
              <a:gd name="connsiteY17" fmla="*/ 13727163 h 13818867"/>
              <a:gd name="connsiteX18" fmla="*/ 3082103 w 22334444"/>
              <a:gd name="connsiteY18" fmla="*/ 13818867 h 13818867"/>
              <a:gd name="connsiteX19" fmla="*/ 12632416 w 22334444"/>
              <a:gd name="connsiteY19" fmla="*/ 12724 h 13818867"/>
              <a:gd name="connsiteX20" fmla="*/ 13843311 w 22334444"/>
              <a:gd name="connsiteY20" fmla="*/ 78330 h 13818867"/>
              <a:gd name="connsiteX21" fmla="*/ 11239121 w 22334444"/>
              <a:gd name="connsiteY21" fmla="*/ 30540 h 13818867"/>
              <a:gd name="connsiteX22" fmla="*/ 87135 w 22334444"/>
              <a:gd name="connsiteY22" fmla="*/ 34749 h 13818867"/>
              <a:gd name="connsiteX23" fmla="*/ 0 w 22334444"/>
              <a:gd name="connsiteY23" fmla="*/ 13773138 h 13818867"/>
              <a:gd name="connsiteX24" fmla="*/ 2528044 w 22334444"/>
              <a:gd name="connsiteY24" fmla="*/ 13742526 h 13818867"/>
              <a:gd name="connsiteX25" fmla="*/ 11239121 w 22334444"/>
              <a:gd name="connsiteY25" fmla="*/ 30540 h 13818867"/>
              <a:gd name="connsiteX0" fmla="*/ 16875544 w 22334444"/>
              <a:gd name="connsiteY0" fmla="*/ 11862 h 13925000"/>
              <a:gd name="connsiteX1" fmla="*/ 19014473 w 22334444"/>
              <a:gd name="connsiteY1" fmla="*/ 15211 h 13925000"/>
              <a:gd name="connsiteX2" fmla="*/ 7687842 w 22334444"/>
              <a:gd name="connsiteY2" fmla="*/ 13701953 h 13925000"/>
              <a:gd name="connsiteX3" fmla="*/ 6296155 w 22334444"/>
              <a:gd name="connsiteY3" fmla="*/ 13802659 h 13925000"/>
              <a:gd name="connsiteX4" fmla="*/ 14035534 w 22334444"/>
              <a:gd name="connsiteY4" fmla="*/ 3838642 h 13925000"/>
              <a:gd name="connsiteX5" fmla="*/ 16875544 w 22334444"/>
              <a:gd name="connsiteY5" fmla="*/ 11862 h 13925000"/>
              <a:gd name="connsiteX6" fmla="*/ 22334444 w 22334444"/>
              <a:gd name="connsiteY6" fmla="*/ 0 h 13925000"/>
              <a:gd name="connsiteX7" fmla="*/ 10390325 w 22334444"/>
              <a:gd name="connsiteY7" fmla="*/ 13743423 h 13925000"/>
              <a:gd name="connsiteX8" fmla="*/ 8230948 w 22334444"/>
              <a:gd name="connsiteY8" fmla="*/ 13740535 h 13925000"/>
              <a:gd name="connsiteX9" fmla="*/ 19767715 w 22334444"/>
              <a:gd name="connsiteY9" fmla="*/ 60518 h 13925000"/>
              <a:gd name="connsiteX10" fmla="*/ 22334444 w 22334444"/>
              <a:gd name="connsiteY10" fmla="*/ 0 h 13925000"/>
              <a:gd name="connsiteX11" fmla="*/ 16085081 w 22334444"/>
              <a:gd name="connsiteY11" fmla="*/ 77254 h 13925000"/>
              <a:gd name="connsiteX12" fmla="*/ 5856854 w 22334444"/>
              <a:gd name="connsiteY12" fmla="*/ 13925000 h 13925000"/>
              <a:gd name="connsiteX13" fmla="*/ 5095787 w 22334444"/>
              <a:gd name="connsiteY13" fmla="*/ 13773458 h 13925000"/>
              <a:gd name="connsiteX14" fmla="*/ 14443249 w 22334444"/>
              <a:gd name="connsiteY14" fmla="*/ 57247 h 13925000"/>
              <a:gd name="connsiteX15" fmla="*/ 16085081 w 22334444"/>
              <a:gd name="connsiteY15" fmla="*/ 77254 h 13925000"/>
              <a:gd name="connsiteX16" fmla="*/ 13843311 w 22334444"/>
              <a:gd name="connsiteY16" fmla="*/ 78330 h 13925000"/>
              <a:gd name="connsiteX17" fmla="*/ 4327080 w 22334444"/>
              <a:gd name="connsiteY17" fmla="*/ 13727163 h 13925000"/>
              <a:gd name="connsiteX18" fmla="*/ 3082103 w 22334444"/>
              <a:gd name="connsiteY18" fmla="*/ 13818867 h 13925000"/>
              <a:gd name="connsiteX19" fmla="*/ 12632416 w 22334444"/>
              <a:gd name="connsiteY19" fmla="*/ 12724 h 13925000"/>
              <a:gd name="connsiteX20" fmla="*/ 13843311 w 22334444"/>
              <a:gd name="connsiteY20" fmla="*/ 78330 h 13925000"/>
              <a:gd name="connsiteX21" fmla="*/ 11239121 w 22334444"/>
              <a:gd name="connsiteY21" fmla="*/ 30540 h 13925000"/>
              <a:gd name="connsiteX22" fmla="*/ 87135 w 22334444"/>
              <a:gd name="connsiteY22" fmla="*/ 34749 h 13925000"/>
              <a:gd name="connsiteX23" fmla="*/ 0 w 22334444"/>
              <a:gd name="connsiteY23" fmla="*/ 13773138 h 13925000"/>
              <a:gd name="connsiteX24" fmla="*/ 2528044 w 22334444"/>
              <a:gd name="connsiteY24" fmla="*/ 13742526 h 13925000"/>
              <a:gd name="connsiteX25" fmla="*/ 11239121 w 22334444"/>
              <a:gd name="connsiteY25" fmla="*/ 30540 h 13925000"/>
              <a:gd name="connsiteX0" fmla="*/ 16875544 w 22334444"/>
              <a:gd name="connsiteY0" fmla="*/ 11862 h 13925000"/>
              <a:gd name="connsiteX1" fmla="*/ 19014473 w 22334444"/>
              <a:gd name="connsiteY1" fmla="*/ 15211 h 13925000"/>
              <a:gd name="connsiteX2" fmla="*/ 7687842 w 22334444"/>
              <a:gd name="connsiteY2" fmla="*/ 13701953 h 13925000"/>
              <a:gd name="connsiteX3" fmla="*/ 6296155 w 22334444"/>
              <a:gd name="connsiteY3" fmla="*/ 13802659 h 13925000"/>
              <a:gd name="connsiteX4" fmla="*/ 14035534 w 22334444"/>
              <a:gd name="connsiteY4" fmla="*/ 3838642 h 13925000"/>
              <a:gd name="connsiteX5" fmla="*/ 16875544 w 22334444"/>
              <a:gd name="connsiteY5" fmla="*/ 11862 h 13925000"/>
              <a:gd name="connsiteX6" fmla="*/ 22334444 w 22334444"/>
              <a:gd name="connsiteY6" fmla="*/ 0 h 13925000"/>
              <a:gd name="connsiteX7" fmla="*/ 10390325 w 22334444"/>
              <a:gd name="connsiteY7" fmla="*/ 13743423 h 13925000"/>
              <a:gd name="connsiteX8" fmla="*/ 8230948 w 22334444"/>
              <a:gd name="connsiteY8" fmla="*/ 13740535 h 13925000"/>
              <a:gd name="connsiteX9" fmla="*/ 19767715 w 22334444"/>
              <a:gd name="connsiteY9" fmla="*/ 60518 h 13925000"/>
              <a:gd name="connsiteX10" fmla="*/ 22334444 w 22334444"/>
              <a:gd name="connsiteY10" fmla="*/ 0 h 13925000"/>
              <a:gd name="connsiteX11" fmla="*/ 16085081 w 22334444"/>
              <a:gd name="connsiteY11" fmla="*/ 77254 h 13925000"/>
              <a:gd name="connsiteX12" fmla="*/ 5856854 w 22334444"/>
              <a:gd name="connsiteY12" fmla="*/ 13925000 h 13925000"/>
              <a:gd name="connsiteX13" fmla="*/ 4938132 w 22334444"/>
              <a:gd name="connsiteY13" fmla="*/ 13868051 h 13925000"/>
              <a:gd name="connsiteX14" fmla="*/ 14443249 w 22334444"/>
              <a:gd name="connsiteY14" fmla="*/ 57247 h 13925000"/>
              <a:gd name="connsiteX15" fmla="*/ 16085081 w 22334444"/>
              <a:gd name="connsiteY15" fmla="*/ 77254 h 13925000"/>
              <a:gd name="connsiteX16" fmla="*/ 13843311 w 22334444"/>
              <a:gd name="connsiteY16" fmla="*/ 78330 h 13925000"/>
              <a:gd name="connsiteX17" fmla="*/ 4327080 w 22334444"/>
              <a:gd name="connsiteY17" fmla="*/ 13727163 h 13925000"/>
              <a:gd name="connsiteX18" fmla="*/ 3082103 w 22334444"/>
              <a:gd name="connsiteY18" fmla="*/ 13818867 h 13925000"/>
              <a:gd name="connsiteX19" fmla="*/ 12632416 w 22334444"/>
              <a:gd name="connsiteY19" fmla="*/ 12724 h 13925000"/>
              <a:gd name="connsiteX20" fmla="*/ 13843311 w 22334444"/>
              <a:gd name="connsiteY20" fmla="*/ 78330 h 13925000"/>
              <a:gd name="connsiteX21" fmla="*/ 11239121 w 22334444"/>
              <a:gd name="connsiteY21" fmla="*/ 30540 h 13925000"/>
              <a:gd name="connsiteX22" fmla="*/ 87135 w 22334444"/>
              <a:gd name="connsiteY22" fmla="*/ 34749 h 13925000"/>
              <a:gd name="connsiteX23" fmla="*/ 0 w 22334444"/>
              <a:gd name="connsiteY23" fmla="*/ 13773138 h 13925000"/>
              <a:gd name="connsiteX24" fmla="*/ 2528044 w 22334444"/>
              <a:gd name="connsiteY24" fmla="*/ 13742526 h 13925000"/>
              <a:gd name="connsiteX25" fmla="*/ 11239121 w 22334444"/>
              <a:gd name="connsiteY25" fmla="*/ 30540 h 13925000"/>
              <a:gd name="connsiteX0" fmla="*/ 16875544 w 22334444"/>
              <a:gd name="connsiteY0" fmla="*/ 11862 h 13925000"/>
              <a:gd name="connsiteX1" fmla="*/ 19014473 w 22334444"/>
              <a:gd name="connsiteY1" fmla="*/ 15211 h 13925000"/>
              <a:gd name="connsiteX2" fmla="*/ 7687842 w 22334444"/>
              <a:gd name="connsiteY2" fmla="*/ 13701953 h 13925000"/>
              <a:gd name="connsiteX3" fmla="*/ 6296155 w 22334444"/>
              <a:gd name="connsiteY3" fmla="*/ 13802659 h 13925000"/>
              <a:gd name="connsiteX4" fmla="*/ 14035534 w 22334444"/>
              <a:gd name="connsiteY4" fmla="*/ 3838642 h 13925000"/>
              <a:gd name="connsiteX5" fmla="*/ 16875544 w 22334444"/>
              <a:gd name="connsiteY5" fmla="*/ 11862 h 13925000"/>
              <a:gd name="connsiteX6" fmla="*/ 22334444 w 22334444"/>
              <a:gd name="connsiteY6" fmla="*/ 0 h 13925000"/>
              <a:gd name="connsiteX7" fmla="*/ 10390325 w 22334444"/>
              <a:gd name="connsiteY7" fmla="*/ 13743423 h 13925000"/>
              <a:gd name="connsiteX8" fmla="*/ 8230948 w 22334444"/>
              <a:gd name="connsiteY8" fmla="*/ 13740535 h 13925000"/>
              <a:gd name="connsiteX9" fmla="*/ 19767715 w 22334444"/>
              <a:gd name="connsiteY9" fmla="*/ 60518 h 13925000"/>
              <a:gd name="connsiteX10" fmla="*/ 22334444 w 22334444"/>
              <a:gd name="connsiteY10" fmla="*/ 0 h 13925000"/>
              <a:gd name="connsiteX11" fmla="*/ 16085081 w 22334444"/>
              <a:gd name="connsiteY11" fmla="*/ 77254 h 13925000"/>
              <a:gd name="connsiteX12" fmla="*/ 5856854 w 22334444"/>
              <a:gd name="connsiteY12" fmla="*/ 13925000 h 13925000"/>
              <a:gd name="connsiteX13" fmla="*/ 4938132 w 22334444"/>
              <a:gd name="connsiteY13" fmla="*/ 13868051 h 13925000"/>
              <a:gd name="connsiteX14" fmla="*/ 14443249 w 22334444"/>
              <a:gd name="connsiteY14" fmla="*/ 57247 h 13925000"/>
              <a:gd name="connsiteX15" fmla="*/ 16085081 w 22334444"/>
              <a:gd name="connsiteY15" fmla="*/ 77254 h 13925000"/>
              <a:gd name="connsiteX16" fmla="*/ 13843311 w 22334444"/>
              <a:gd name="connsiteY16" fmla="*/ 78330 h 13925000"/>
              <a:gd name="connsiteX17" fmla="*/ 4327080 w 22334444"/>
              <a:gd name="connsiteY17" fmla="*/ 13853287 h 13925000"/>
              <a:gd name="connsiteX18" fmla="*/ 3082103 w 22334444"/>
              <a:gd name="connsiteY18" fmla="*/ 13818867 h 13925000"/>
              <a:gd name="connsiteX19" fmla="*/ 12632416 w 22334444"/>
              <a:gd name="connsiteY19" fmla="*/ 12724 h 13925000"/>
              <a:gd name="connsiteX20" fmla="*/ 13843311 w 22334444"/>
              <a:gd name="connsiteY20" fmla="*/ 78330 h 13925000"/>
              <a:gd name="connsiteX21" fmla="*/ 11239121 w 22334444"/>
              <a:gd name="connsiteY21" fmla="*/ 30540 h 13925000"/>
              <a:gd name="connsiteX22" fmla="*/ 87135 w 22334444"/>
              <a:gd name="connsiteY22" fmla="*/ 34749 h 13925000"/>
              <a:gd name="connsiteX23" fmla="*/ 0 w 22334444"/>
              <a:gd name="connsiteY23" fmla="*/ 13773138 h 13925000"/>
              <a:gd name="connsiteX24" fmla="*/ 2528044 w 22334444"/>
              <a:gd name="connsiteY24" fmla="*/ 13742526 h 13925000"/>
              <a:gd name="connsiteX25" fmla="*/ 11239121 w 22334444"/>
              <a:gd name="connsiteY25" fmla="*/ 30540 h 13925000"/>
              <a:gd name="connsiteX0" fmla="*/ 16875544 w 22334444"/>
              <a:gd name="connsiteY0" fmla="*/ 11862 h 13925000"/>
              <a:gd name="connsiteX1" fmla="*/ 19014473 w 22334444"/>
              <a:gd name="connsiteY1" fmla="*/ 15211 h 13925000"/>
              <a:gd name="connsiteX2" fmla="*/ 7687842 w 22334444"/>
              <a:gd name="connsiteY2" fmla="*/ 13701953 h 13925000"/>
              <a:gd name="connsiteX3" fmla="*/ 6296155 w 22334444"/>
              <a:gd name="connsiteY3" fmla="*/ 13802659 h 13925000"/>
              <a:gd name="connsiteX4" fmla="*/ 14035534 w 22334444"/>
              <a:gd name="connsiteY4" fmla="*/ 3838642 h 13925000"/>
              <a:gd name="connsiteX5" fmla="*/ 16875544 w 22334444"/>
              <a:gd name="connsiteY5" fmla="*/ 11862 h 13925000"/>
              <a:gd name="connsiteX6" fmla="*/ 22334444 w 22334444"/>
              <a:gd name="connsiteY6" fmla="*/ 0 h 13925000"/>
              <a:gd name="connsiteX7" fmla="*/ 10295732 w 22334444"/>
              <a:gd name="connsiteY7" fmla="*/ 13869547 h 13925000"/>
              <a:gd name="connsiteX8" fmla="*/ 8230948 w 22334444"/>
              <a:gd name="connsiteY8" fmla="*/ 13740535 h 13925000"/>
              <a:gd name="connsiteX9" fmla="*/ 19767715 w 22334444"/>
              <a:gd name="connsiteY9" fmla="*/ 60518 h 13925000"/>
              <a:gd name="connsiteX10" fmla="*/ 22334444 w 22334444"/>
              <a:gd name="connsiteY10" fmla="*/ 0 h 13925000"/>
              <a:gd name="connsiteX11" fmla="*/ 16085081 w 22334444"/>
              <a:gd name="connsiteY11" fmla="*/ 77254 h 13925000"/>
              <a:gd name="connsiteX12" fmla="*/ 5856854 w 22334444"/>
              <a:gd name="connsiteY12" fmla="*/ 13925000 h 13925000"/>
              <a:gd name="connsiteX13" fmla="*/ 4938132 w 22334444"/>
              <a:gd name="connsiteY13" fmla="*/ 13868051 h 13925000"/>
              <a:gd name="connsiteX14" fmla="*/ 14443249 w 22334444"/>
              <a:gd name="connsiteY14" fmla="*/ 57247 h 13925000"/>
              <a:gd name="connsiteX15" fmla="*/ 16085081 w 22334444"/>
              <a:gd name="connsiteY15" fmla="*/ 77254 h 13925000"/>
              <a:gd name="connsiteX16" fmla="*/ 13843311 w 22334444"/>
              <a:gd name="connsiteY16" fmla="*/ 78330 h 13925000"/>
              <a:gd name="connsiteX17" fmla="*/ 4327080 w 22334444"/>
              <a:gd name="connsiteY17" fmla="*/ 13853287 h 13925000"/>
              <a:gd name="connsiteX18" fmla="*/ 3082103 w 22334444"/>
              <a:gd name="connsiteY18" fmla="*/ 13818867 h 13925000"/>
              <a:gd name="connsiteX19" fmla="*/ 12632416 w 22334444"/>
              <a:gd name="connsiteY19" fmla="*/ 12724 h 13925000"/>
              <a:gd name="connsiteX20" fmla="*/ 13843311 w 22334444"/>
              <a:gd name="connsiteY20" fmla="*/ 78330 h 13925000"/>
              <a:gd name="connsiteX21" fmla="*/ 11239121 w 22334444"/>
              <a:gd name="connsiteY21" fmla="*/ 30540 h 13925000"/>
              <a:gd name="connsiteX22" fmla="*/ 87135 w 22334444"/>
              <a:gd name="connsiteY22" fmla="*/ 34749 h 13925000"/>
              <a:gd name="connsiteX23" fmla="*/ 0 w 22334444"/>
              <a:gd name="connsiteY23" fmla="*/ 13773138 h 13925000"/>
              <a:gd name="connsiteX24" fmla="*/ 2528044 w 22334444"/>
              <a:gd name="connsiteY24" fmla="*/ 13742526 h 13925000"/>
              <a:gd name="connsiteX25" fmla="*/ 11239121 w 22334444"/>
              <a:gd name="connsiteY25" fmla="*/ 30540 h 13925000"/>
              <a:gd name="connsiteX0" fmla="*/ 16875544 w 22334444"/>
              <a:gd name="connsiteY0" fmla="*/ 11862 h 13925000"/>
              <a:gd name="connsiteX1" fmla="*/ 19014473 w 22334444"/>
              <a:gd name="connsiteY1" fmla="*/ 15211 h 13925000"/>
              <a:gd name="connsiteX2" fmla="*/ 7687842 w 22334444"/>
              <a:gd name="connsiteY2" fmla="*/ 13796546 h 13925000"/>
              <a:gd name="connsiteX3" fmla="*/ 6296155 w 22334444"/>
              <a:gd name="connsiteY3" fmla="*/ 13802659 h 13925000"/>
              <a:gd name="connsiteX4" fmla="*/ 14035534 w 22334444"/>
              <a:gd name="connsiteY4" fmla="*/ 3838642 h 13925000"/>
              <a:gd name="connsiteX5" fmla="*/ 16875544 w 22334444"/>
              <a:gd name="connsiteY5" fmla="*/ 11862 h 13925000"/>
              <a:gd name="connsiteX6" fmla="*/ 22334444 w 22334444"/>
              <a:gd name="connsiteY6" fmla="*/ 0 h 13925000"/>
              <a:gd name="connsiteX7" fmla="*/ 10295732 w 22334444"/>
              <a:gd name="connsiteY7" fmla="*/ 13869547 h 13925000"/>
              <a:gd name="connsiteX8" fmla="*/ 8230948 w 22334444"/>
              <a:gd name="connsiteY8" fmla="*/ 13740535 h 13925000"/>
              <a:gd name="connsiteX9" fmla="*/ 19767715 w 22334444"/>
              <a:gd name="connsiteY9" fmla="*/ 60518 h 13925000"/>
              <a:gd name="connsiteX10" fmla="*/ 22334444 w 22334444"/>
              <a:gd name="connsiteY10" fmla="*/ 0 h 13925000"/>
              <a:gd name="connsiteX11" fmla="*/ 16085081 w 22334444"/>
              <a:gd name="connsiteY11" fmla="*/ 77254 h 13925000"/>
              <a:gd name="connsiteX12" fmla="*/ 5856854 w 22334444"/>
              <a:gd name="connsiteY12" fmla="*/ 13925000 h 13925000"/>
              <a:gd name="connsiteX13" fmla="*/ 4938132 w 22334444"/>
              <a:gd name="connsiteY13" fmla="*/ 13868051 h 13925000"/>
              <a:gd name="connsiteX14" fmla="*/ 14443249 w 22334444"/>
              <a:gd name="connsiteY14" fmla="*/ 57247 h 13925000"/>
              <a:gd name="connsiteX15" fmla="*/ 16085081 w 22334444"/>
              <a:gd name="connsiteY15" fmla="*/ 77254 h 13925000"/>
              <a:gd name="connsiteX16" fmla="*/ 13843311 w 22334444"/>
              <a:gd name="connsiteY16" fmla="*/ 78330 h 13925000"/>
              <a:gd name="connsiteX17" fmla="*/ 4327080 w 22334444"/>
              <a:gd name="connsiteY17" fmla="*/ 13853287 h 13925000"/>
              <a:gd name="connsiteX18" fmla="*/ 3082103 w 22334444"/>
              <a:gd name="connsiteY18" fmla="*/ 13818867 h 13925000"/>
              <a:gd name="connsiteX19" fmla="*/ 12632416 w 22334444"/>
              <a:gd name="connsiteY19" fmla="*/ 12724 h 13925000"/>
              <a:gd name="connsiteX20" fmla="*/ 13843311 w 22334444"/>
              <a:gd name="connsiteY20" fmla="*/ 78330 h 13925000"/>
              <a:gd name="connsiteX21" fmla="*/ 11239121 w 22334444"/>
              <a:gd name="connsiteY21" fmla="*/ 30540 h 13925000"/>
              <a:gd name="connsiteX22" fmla="*/ 87135 w 22334444"/>
              <a:gd name="connsiteY22" fmla="*/ 34749 h 13925000"/>
              <a:gd name="connsiteX23" fmla="*/ 0 w 22334444"/>
              <a:gd name="connsiteY23" fmla="*/ 13773138 h 13925000"/>
              <a:gd name="connsiteX24" fmla="*/ 2528044 w 22334444"/>
              <a:gd name="connsiteY24" fmla="*/ 13742526 h 13925000"/>
              <a:gd name="connsiteX25" fmla="*/ 11239121 w 22334444"/>
              <a:gd name="connsiteY25" fmla="*/ 30540 h 13925000"/>
              <a:gd name="connsiteX0" fmla="*/ 16875544 w 22334444"/>
              <a:gd name="connsiteY0" fmla="*/ 11862 h 13925000"/>
              <a:gd name="connsiteX1" fmla="*/ 19014473 w 22334444"/>
              <a:gd name="connsiteY1" fmla="*/ 15211 h 13925000"/>
              <a:gd name="connsiteX2" fmla="*/ 7687842 w 22334444"/>
              <a:gd name="connsiteY2" fmla="*/ 13796546 h 13925000"/>
              <a:gd name="connsiteX3" fmla="*/ 6296155 w 22334444"/>
              <a:gd name="connsiteY3" fmla="*/ 13802659 h 13925000"/>
              <a:gd name="connsiteX4" fmla="*/ 14035534 w 22334444"/>
              <a:gd name="connsiteY4" fmla="*/ 3838642 h 13925000"/>
              <a:gd name="connsiteX5" fmla="*/ 16875544 w 22334444"/>
              <a:gd name="connsiteY5" fmla="*/ 11862 h 13925000"/>
              <a:gd name="connsiteX6" fmla="*/ 22334444 w 22334444"/>
              <a:gd name="connsiteY6" fmla="*/ 0 h 13925000"/>
              <a:gd name="connsiteX7" fmla="*/ 10295732 w 22334444"/>
              <a:gd name="connsiteY7" fmla="*/ 13869547 h 13925000"/>
              <a:gd name="connsiteX8" fmla="*/ 8136355 w 22334444"/>
              <a:gd name="connsiteY8" fmla="*/ 13772066 h 13925000"/>
              <a:gd name="connsiteX9" fmla="*/ 19767715 w 22334444"/>
              <a:gd name="connsiteY9" fmla="*/ 60518 h 13925000"/>
              <a:gd name="connsiteX10" fmla="*/ 22334444 w 22334444"/>
              <a:gd name="connsiteY10" fmla="*/ 0 h 13925000"/>
              <a:gd name="connsiteX11" fmla="*/ 16085081 w 22334444"/>
              <a:gd name="connsiteY11" fmla="*/ 77254 h 13925000"/>
              <a:gd name="connsiteX12" fmla="*/ 5856854 w 22334444"/>
              <a:gd name="connsiteY12" fmla="*/ 13925000 h 13925000"/>
              <a:gd name="connsiteX13" fmla="*/ 4938132 w 22334444"/>
              <a:gd name="connsiteY13" fmla="*/ 13868051 h 13925000"/>
              <a:gd name="connsiteX14" fmla="*/ 14443249 w 22334444"/>
              <a:gd name="connsiteY14" fmla="*/ 57247 h 13925000"/>
              <a:gd name="connsiteX15" fmla="*/ 16085081 w 22334444"/>
              <a:gd name="connsiteY15" fmla="*/ 77254 h 13925000"/>
              <a:gd name="connsiteX16" fmla="*/ 13843311 w 22334444"/>
              <a:gd name="connsiteY16" fmla="*/ 78330 h 13925000"/>
              <a:gd name="connsiteX17" fmla="*/ 4327080 w 22334444"/>
              <a:gd name="connsiteY17" fmla="*/ 13853287 h 13925000"/>
              <a:gd name="connsiteX18" fmla="*/ 3082103 w 22334444"/>
              <a:gd name="connsiteY18" fmla="*/ 13818867 h 13925000"/>
              <a:gd name="connsiteX19" fmla="*/ 12632416 w 22334444"/>
              <a:gd name="connsiteY19" fmla="*/ 12724 h 13925000"/>
              <a:gd name="connsiteX20" fmla="*/ 13843311 w 22334444"/>
              <a:gd name="connsiteY20" fmla="*/ 78330 h 13925000"/>
              <a:gd name="connsiteX21" fmla="*/ 11239121 w 22334444"/>
              <a:gd name="connsiteY21" fmla="*/ 30540 h 13925000"/>
              <a:gd name="connsiteX22" fmla="*/ 87135 w 22334444"/>
              <a:gd name="connsiteY22" fmla="*/ 34749 h 13925000"/>
              <a:gd name="connsiteX23" fmla="*/ 0 w 22334444"/>
              <a:gd name="connsiteY23" fmla="*/ 13773138 h 13925000"/>
              <a:gd name="connsiteX24" fmla="*/ 2528044 w 22334444"/>
              <a:gd name="connsiteY24" fmla="*/ 13742526 h 13925000"/>
              <a:gd name="connsiteX25" fmla="*/ 11239121 w 22334444"/>
              <a:gd name="connsiteY25" fmla="*/ 30540 h 1392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334444" h="13925000">
                <a:moveTo>
                  <a:pt x="16875544" y="11862"/>
                </a:moveTo>
                <a:lnTo>
                  <a:pt x="19014473" y="15211"/>
                </a:lnTo>
                <a:lnTo>
                  <a:pt x="7687842" y="13796546"/>
                </a:lnTo>
                <a:lnTo>
                  <a:pt x="6296155" y="13802659"/>
                </a:lnTo>
                <a:lnTo>
                  <a:pt x="14035534" y="3838642"/>
                </a:lnTo>
                <a:lnTo>
                  <a:pt x="16875544" y="11862"/>
                </a:lnTo>
                <a:close/>
                <a:moveTo>
                  <a:pt x="22334444" y="0"/>
                </a:moveTo>
                <a:lnTo>
                  <a:pt x="10295732" y="13869547"/>
                </a:lnTo>
                <a:lnTo>
                  <a:pt x="8136355" y="13772066"/>
                </a:lnTo>
                <a:lnTo>
                  <a:pt x="19767715" y="60518"/>
                </a:lnTo>
                <a:lnTo>
                  <a:pt x="22334444" y="0"/>
                </a:lnTo>
                <a:close/>
                <a:moveTo>
                  <a:pt x="16085081" y="77254"/>
                </a:moveTo>
                <a:lnTo>
                  <a:pt x="5856854" y="13925000"/>
                </a:lnTo>
                <a:lnTo>
                  <a:pt x="4938132" y="13868051"/>
                </a:lnTo>
                <a:lnTo>
                  <a:pt x="14443249" y="57247"/>
                </a:lnTo>
                <a:lnTo>
                  <a:pt x="16085081" y="77254"/>
                </a:lnTo>
                <a:close/>
                <a:moveTo>
                  <a:pt x="13843311" y="78330"/>
                </a:moveTo>
                <a:lnTo>
                  <a:pt x="4327080" y="13853287"/>
                </a:lnTo>
                <a:lnTo>
                  <a:pt x="3082103" y="13818867"/>
                </a:lnTo>
                <a:lnTo>
                  <a:pt x="12632416" y="12724"/>
                </a:lnTo>
                <a:lnTo>
                  <a:pt x="13843311" y="78330"/>
                </a:lnTo>
                <a:close/>
                <a:moveTo>
                  <a:pt x="11239121" y="30540"/>
                </a:moveTo>
                <a:lnTo>
                  <a:pt x="87135" y="34749"/>
                </a:lnTo>
                <a:lnTo>
                  <a:pt x="0" y="13773138"/>
                </a:lnTo>
                <a:lnTo>
                  <a:pt x="2528044" y="13742526"/>
                </a:lnTo>
                <a:lnTo>
                  <a:pt x="11239121" y="30540"/>
                </a:lnTo>
                <a:close/>
              </a:path>
            </a:pathLst>
          </a:custGeom>
        </p:spPr>
        <p:txBody>
          <a:bodyPr wrap="square">
            <a:noAutofit/>
          </a:bodyPr>
          <a:lstStyle>
            <a:lvl1pPr>
              <a:defRPr sz="2800"/>
            </a:lvl1pPr>
          </a:lstStyle>
          <a:p>
            <a:endParaRPr lang="en-US"/>
          </a:p>
        </p:txBody>
      </p:sp>
    </p:spTree>
    <p:extLst>
      <p:ext uri="{BB962C8B-B14F-4D97-AF65-F5344CB8AC3E}">
        <p14:creationId xmlns:p14="http://schemas.microsoft.com/office/powerpoint/2010/main" val="65545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ภาพนิ่งชื่อเรื่อง">
    <p:spTree>
      <p:nvGrpSpPr>
        <p:cNvPr id="1" name=""/>
        <p:cNvGrpSpPr/>
        <p:nvPr/>
      </p:nvGrpSpPr>
      <p:grpSpPr>
        <a:xfrm>
          <a:off x="0" y="0"/>
          <a:ext cx="0" cy="0"/>
          <a:chOff x="0" y="0"/>
          <a:chExt cx="0" cy="0"/>
        </a:xfrm>
      </p:grpSpPr>
      <p:sp>
        <p:nvSpPr>
          <p:cNvPr id="4" name="Picture Placeholder 13"/>
          <p:cNvSpPr>
            <a:spLocks noGrp="1"/>
          </p:cNvSpPr>
          <p:nvPr>
            <p:ph type="pic" sz="quarter" idx="16"/>
          </p:nvPr>
        </p:nvSpPr>
        <p:spPr>
          <a:xfrm>
            <a:off x="-30163" y="3353353"/>
            <a:ext cx="15635506" cy="7543247"/>
          </a:xfrm>
          <a:custGeom>
            <a:avLst/>
            <a:gdLst>
              <a:gd name="connsiteX0" fmla="*/ 0 w 11176000"/>
              <a:gd name="connsiteY0" fmla="*/ 0 h 6426200"/>
              <a:gd name="connsiteX1" fmla="*/ 11176000 w 11176000"/>
              <a:gd name="connsiteY1" fmla="*/ 0 h 6426200"/>
              <a:gd name="connsiteX2" fmla="*/ 11176000 w 11176000"/>
              <a:gd name="connsiteY2" fmla="*/ 6426200 h 6426200"/>
              <a:gd name="connsiteX3" fmla="*/ 0 w 11176000"/>
              <a:gd name="connsiteY3" fmla="*/ 6426200 h 6426200"/>
              <a:gd name="connsiteX4" fmla="*/ 0 w 11176000"/>
              <a:gd name="connsiteY4" fmla="*/ 0 h 6426200"/>
              <a:gd name="connsiteX0" fmla="*/ 0 w 13320111"/>
              <a:gd name="connsiteY0" fmla="*/ 0 h 6426200"/>
              <a:gd name="connsiteX1" fmla="*/ 13320111 w 13320111"/>
              <a:gd name="connsiteY1" fmla="*/ 0 h 6426200"/>
              <a:gd name="connsiteX2" fmla="*/ 11176000 w 13320111"/>
              <a:gd name="connsiteY2" fmla="*/ 6426200 h 6426200"/>
              <a:gd name="connsiteX3" fmla="*/ 0 w 13320111"/>
              <a:gd name="connsiteY3" fmla="*/ 6426200 h 6426200"/>
              <a:gd name="connsiteX4" fmla="*/ 0 w 13320111"/>
              <a:gd name="connsiteY4" fmla="*/ 0 h 642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0111" h="6426200">
                <a:moveTo>
                  <a:pt x="0" y="0"/>
                </a:moveTo>
                <a:lnTo>
                  <a:pt x="13320111" y="0"/>
                </a:lnTo>
                <a:lnTo>
                  <a:pt x="11176000" y="6426200"/>
                </a:lnTo>
                <a:lnTo>
                  <a:pt x="0" y="6426200"/>
                </a:lnTo>
                <a:lnTo>
                  <a:pt x="0"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6484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val 10"/>
          <p:cNvSpPr/>
          <p:nvPr userDrawn="1"/>
        </p:nvSpPr>
        <p:spPr>
          <a:xfrm>
            <a:off x="22300225" y="0"/>
            <a:ext cx="959011" cy="1447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404" tIns="45702" rIns="91404" bIns="45702" rtlCol="0" anchor="ctr"/>
          <a:lstStyle/>
          <a:p>
            <a:pPr algn="ctr"/>
            <a:endParaRPr lang="en-US"/>
          </a:p>
        </p:txBody>
      </p:sp>
      <p:sp>
        <p:nvSpPr>
          <p:cNvPr id="8" name="TextBox 7"/>
          <p:cNvSpPr txBox="1"/>
          <p:nvPr userDrawn="1"/>
        </p:nvSpPr>
        <p:spPr>
          <a:xfrm>
            <a:off x="22466206" y="664563"/>
            <a:ext cx="656054" cy="630837"/>
          </a:xfrm>
          <a:prstGeom prst="rect">
            <a:avLst/>
          </a:prstGeom>
          <a:noFill/>
        </p:spPr>
        <p:txBody>
          <a:bodyPr wrap="none" lIns="182773" tIns="91388" rIns="182773" bIns="91388" rtlCol="0">
            <a:spAutoFit/>
          </a:bodyPr>
          <a:lstStyle/>
          <a:p>
            <a:pPr algn="ctr"/>
            <a:fld id="{260E2A6B-A809-4840-BF14-8648BC0BDF87}" type="slidenum">
              <a:rPr lang="id-ID" sz="2900" b="0" i="0" smtClean="0">
                <a:solidFill>
                  <a:schemeClr val="bg1"/>
                </a:solidFill>
                <a:latin typeface="Lato" charset="0"/>
                <a:ea typeface="Lato" charset="0"/>
                <a:cs typeface="Lato" charset="0"/>
              </a:rPr>
              <a:pPr algn="ctr"/>
              <a:t>‹#›</a:t>
            </a:fld>
            <a:endParaRPr lang="id-ID" sz="2900" b="0" i="0" dirty="0">
              <a:solidFill>
                <a:schemeClr val="bg1"/>
              </a:solidFill>
              <a:latin typeface="Lato" charset="0"/>
              <a:ea typeface="Lato" charset="0"/>
              <a:cs typeface="Lato" charset="0"/>
            </a:endParaRPr>
          </a:p>
        </p:txBody>
      </p:sp>
      <p:sp>
        <p:nvSpPr>
          <p:cNvPr id="4" name="文本框 3"/>
          <p:cNvSpPr txBox="1"/>
          <p:nvPr userDrawn="1"/>
        </p:nvSpPr>
        <p:spPr>
          <a:xfrm>
            <a:off x="8614635" y="5943600"/>
            <a:ext cx="7094405" cy="368755"/>
          </a:xfrm>
          <a:prstGeom prst="rect">
            <a:avLst/>
          </a:prstGeom>
          <a:noFill/>
        </p:spPr>
        <p:txBody>
          <a:bodyPr wrap="square" rtlCol="0">
            <a:spAutoFit/>
          </a:bodyPr>
          <a:lstStyle/>
          <a:p>
            <a:pPr marL="0" marR="0" lvl="0" indent="0" algn="l" defTabSz="912160" rtl="0" eaLnBrk="1" fontAlgn="auto" latinLnBrk="0" hangingPunct="1">
              <a:lnSpc>
                <a:spcPct val="100000"/>
              </a:lnSpc>
              <a:spcBef>
                <a:spcPts val="0"/>
              </a:spcBef>
              <a:spcAft>
                <a:spcPts val="0"/>
              </a:spcAft>
              <a:buClrTx/>
              <a:buSzTx/>
              <a:buFontTx/>
              <a:buNone/>
              <a:tabLst/>
              <a:defRPr/>
            </a:pPr>
            <a:r>
              <a:rPr kumimoji="0" lang="zh-CN" altLang="en-US" sz="599"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感谢您下载包图网平台上提供的</a:t>
            </a:r>
            <a:r>
              <a:rPr kumimoji="0" lang="en-US" altLang="zh-CN" sz="599"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PPT</a:t>
            </a:r>
            <a:r>
              <a:rPr kumimoji="0" lang="zh-CN" altLang="en-US" sz="599"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作品，为了您和包图网以及原创作者的利益，请勿复制、传播、销售，否则将承担法律责任！包图网将对作品进行维权，按照传播下载次数进行十倍的索取赔偿！</a:t>
            </a:r>
          </a:p>
          <a:p>
            <a:pPr marL="0" marR="0" lvl="0" indent="0" algn="l" defTabSz="912160" rtl="0" eaLnBrk="1" fontAlgn="auto" latinLnBrk="0" hangingPunct="1">
              <a:lnSpc>
                <a:spcPct val="100000"/>
              </a:lnSpc>
              <a:spcBef>
                <a:spcPts val="0"/>
              </a:spcBef>
              <a:spcAft>
                <a:spcPts val="0"/>
              </a:spcAft>
              <a:buClrTx/>
              <a:buSzTx/>
              <a:buFontTx/>
              <a:buNone/>
              <a:tabLst/>
              <a:defRPr/>
            </a:pPr>
            <a:r>
              <a:rPr kumimoji="0" lang="en-US" altLang="zh-CN" sz="1197"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ibaotu.com</a:t>
            </a:r>
          </a:p>
        </p:txBody>
      </p:sp>
    </p:spTree>
    <p:extLst>
      <p:ext uri="{BB962C8B-B14F-4D97-AF65-F5344CB8AC3E}">
        <p14:creationId xmlns:p14="http://schemas.microsoft.com/office/powerpoint/2010/main" val="4148681424"/>
      </p:ext>
    </p:extLst>
  </p:cSld>
  <p:clrMap bg1="lt1" tx1="dk1" bg2="lt2" tx2="dk2" accent1="accent1" accent2="accent2" accent3="accent3" accent4="accent4" accent5="accent5" accent6="accent6" hlink="hlink" folHlink="folHlink"/>
  <p:sldLayoutIdLst>
    <p:sldLayoutId id="2147483838" r:id="rId1"/>
    <p:sldLayoutId id="2147483834" r:id="rId2"/>
    <p:sldLayoutId id="2147483835" r:id="rId3"/>
    <p:sldLayoutId id="2147483836" r:id="rId4"/>
    <p:sldLayoutId id="2147483837" r:id="rId5"/>
    <p:sldLayoutId id="2147483839" r:id="rId6"/>
    <p:sldLayoutId id="2147483840" r:id="rId7"/>
    <p:sldLayoutId id="2147483841" r:id="rId8"/>
    <p:sldLayoutId id="2147483843" r:id="rId9"/>
    <p:sldLayoutId id="2147483842" r:id="rId10"/>
    <p:sldLayoutId id="2147483844" r:id="rId11"/>
    <p:sldLayoutId id="2147483847" r:id="rId12"/>
    <p:sldLayoutId id="2147483846" r:id="rId13"/>
    <p:sldLayoutId id="2147483848" r:id="rId14"/>
    <p:sldLayoutId id="2147483849" r:id="rId15"/>
    <p:sldLayoutId id="2147483850" r:id="rId16"/>
    <p:sldLayoutId id="2147483851" r:id="rId17"/>
    <p:sldLayoutId id="2147483852" r:id="rId18"/>
    <p:sldLayoutId id="2147483853" r:id="rId19"/>
    <p:sldLayoutId id="2147483854" r:id="rId20"/>
    <p:sldLayoutId id="2147483855" r:id="rId21"/>
    <p:sldLayoutId id="2147483856" r:id="rId22"/>
    <p:sldLayoutId id="2147483857" r:id="rId23"/>
    <p:sldLayoutId id="2147483858" r:id="rId24"/>
    <p:sldLayoutId id="2147483859" r:id="rId2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PA_库_กลุ่ม 18"/>
          <p:cNvGrpSpPr/>
          <p:nvPr>
            <p:custDataLst>
              <p:tags r:id="rId1"/>
            </p:custDataLst>
          </p:nvPr>
        </p:nvGrpSpPr>
        <p:grpSpPr>
          <a:xfrm>
            <a:off x="8428038" y="5411450"/>
            <a:ext cx="13487401" cy="7004703"/>
            <a:chOff x="9723120" y="4988507"/>
            <a:chExt cx="7844264" cy="7004703"/>
          </a:xfrm>
        </p:grpSpPr>
        <p:sp>
          <p:nvSpPr>
            <p:cNvPr id="494" name="TextBox 493"/>
            <p:cNvSpPr txBox="1"/>
            <p:nvPr/>
          </p:nvSpPr>
          <p:spPr>
            <a:xfrm>
              <a:off x="13046961" y="4988507"/>
              <a:ext cx="4520423" cy="1446550"/>
            </a:xfrm>
            <a:prstGeom prst="rect">
              <a:avLst/>
            </a:prstGeom>
            <a:noFill/>
          </p:spPr>
          <p:txBody>
            <a:bodyPr wrap="square" rtlCol="0" anchor="t">
              <a:spAutoFit/>
            </a:bodyPr>
            <a:lstStyle/>
            <a:p>
              <a:pPr algn="r"/>
              <a:r>
                <a:rPr lang="en-US" sz="8800" dirty="0" err="1">
                  <a:latin typeface="Lato Black" pitchFamily="34" charset="0"/>
                  <a:ea typeface="Lato Black" pitchFamily="34" charset="0"/>
                  <a:cs typeface="Lato Black" pitchFamily="34" charset="0"/>
                </a:rPr>
                <a:t>机器学习实践</a:t>
              </a:r>
              <a:endParaRPr lang="en-US" sz="8800" dirty="0">
                <a:latin typeface="Lato Black" pitchFamily="34" charset="0"/>
                <a:ea typeface="Lato Black" pitchFamily="34" charset="0"/>
                <a:cs typeface="Lato Black" pitchFamily="34" charset="0"/>
              </a:endParaRPr>
            </a:p>
          </p:txBody>
        </p:sp>
        <p:grpSp>
          <p:nvGrpSpPr>
            <p:cNvPr id="18" name="กลุ่ม 17"/>
            <p:cNvGrpSpPr/>
            <p:nvPr/>
          </p:nvGrpSpPr>
          <p:grpSpPr>
            <a:xfrm>
              <a:off x="9723120" y="9090344"/>
              <a:ext cx="2902866" cy="2902866"/>
              <a:chOff x="9792054" y="8796014"/>
              <a:chExt cx="2902866" cy="2902866"/>
            </a:xfrm>
            <a:solidFill>
              <a:schemeClr val="tx1"/>
            </a:solidFill>
          </p:grpSpPr>
          <p:sp>
            <p:nvSpPr>
              <p:cNvPr id="498" name="Rectangle 35"/>
              <p:cNvSpPr/>
              <p:nvPr/>
            </p:nvSpPr>
            <p:spPr>
              <a:xfrm rot="16200000">
                <a:off x="10857588" y="10176755"/>
                <a:ext cx="2902866" cy="14138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sp>
            <p:nvSpPr>
              <p:cNvPr id="499" name="Rectangle 35"/>
              <p:cNvSpPr/>
              <p:nvPr/>
            </p:nvSpPr>
            <p:spPr>
              <a:xfrm>
                <a:off x="9792054" y="11002610"/>
                <a:ext cx="2902866" cy="14138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sp>
        <p:nvSpPr>
          <p:cNvPr id="11" name="Title 20">
            <a:extLst>
              <a:ext uri="{FF2B5EF4-FFF2-40B4-BE49-F238E27FC236}">
                <a16:creationId xmlns:a16="http://schemas.microsoft.com/office/drawing/2014/main" id="{EE97BBF5-C846-1849-8407-96C03B0A8D67}"/>
              </a:ext>
            </a:extLst>
          </p:cNvPr>
          <p:cNvSpPr txBox="1">
            <a:spLocks/>
          </p:cNvSpPr>
          <p:nvPr/>
        </p:nvSpPr>
        <p:spPr bwMode="auto">
          <a:xfrm>
            <a:off x="16276637" y="10851308"/>
            <a:ext cx="5943600" cy="8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thaiDist">
              <a:lnSpc>
                <a:spcPct val="130000"/>
              </a:lnSpc>
            </a:pPr>
            <a:r>
              <a:rPr lang="zh-CN" altLang="pt-BR" sz="3600" dirty="0">
                <a:solidFill>
                  <a:schemeClr val="tx1">
                    <a:lumMod val="50000"/>
                    <a:lumOff val="50000"/>
                  </a:schemeClr>
                </a:solidFill>
                <a:latin typeface="Lato" pitchFamily="34" charset="0"/>
                <a:ea typeface="Lato" pitchFamily="34" charset="0"/>
                <a:cs typeface="Lato" pitchFamily="34" charset="0"/>
              </a:rPr>
              <a:t>教师</a:t>
            </a:r>
            <a:r>
              <a:rPr lang="zh-CN" altLang="en-US" sz="3600" dirty="0">
                <a:solidFill>
                  <a:schemeClr val="tx1">
                    <a:lumMod val="50000"/>
                    <a:lumOff val="50000"/>
                  </a:schemeClr>
                </a:solidFill>
                <a:latin typeface="Lato" pitchFamily="34" charset="0"/>
                <a:ea typeface="Lato" pitchFamily="34" charset="0"/>
                <a:cs typeface="Lato" pitchFamily="34" charset="0"/>
              </a:rPr>
              <a:t>：尚文倩</a:t>
            </a:r>
            <a:endParaRPr lang="en-US" sz="3600" dirty="0">
              <a:solidFill>
                <a:schemeClr val="tx1">
                  <a:lumMod val="50000"/>
                  <a:lumOff val="50000"/>
                </a:schemeClr>
              </a:solidFill>
              <a:latin typeface="Lato" pitchFamily="34" charset="0"/>
              <a:ea typeface="Lato" pitchFamily="34" charset="0"/>
              <a:cs typeface="Lato" pitchFamily="34" charset="0"/>
            </a:endParaRPr>
          </a:p>
        </p:txBody>
      </p:sp>
      <p:pic>
        <p:nvPicPr>
          <p:cNvPr id="8" name="图片 7">
            <a:extLst>
              <a:ext uri="{FF2B5EF4-FFF2-40B4-BE49-F238E27FC236}">
                <a16:creationId xmlns:a16="http://schemas.microsoft.com/office/drawing/2014/main" id="{32DCFD15-73F7-2B4A-8836-B1A3947A5C65}"/>
              </a:ext>
            </a:extLst>
          </p:cNvPr>
          <p:cNvPicPr>
            <a:picLocks noChangeAspect="1"/>
          </p:cNvPicPr>
          <p:nvPr/>
        </p:nvPicPr>
        <p:blipFill>
          <a:blip r:embed="rId4"/>
          <a:stretch>
            <a:fillRect/>
          </a:stretch>
        </p:blipFill>
        <p:spPr>
          <a:xfrm>
            <a:off x="1036637" y="1880133"/>
            <a:ext cx="11125200" cy="7542765"/>
          </a:xfrm>
          <a:prstGeom prst="rect">
            <a:avLst/>
          </a:prstGeom>
        </p:spPr>
      </p:pic>
    </p:spTree>
    <p:extLst>
      <p:ext uri="{BB962C8B-B14F-4D97-AF65-F5344CB8AC3E}">
        <p14:creationId xmlns:p14="http://schemas.microsoft.com/office/powerpoint/2010/main" val="82121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6">
            <a:extLst>
              <a:ext uri="{FF2B5EF4-FFF2-40B4-BE49-F238E27FC236}">
                <a16:creationId xmlns:a16="http://schemas.microsoft.com/office/drawing/2014/main" id="{3319D7EB-A4AD-D740-851E-731AA6AAB126}"/>
              </a:ext>
            </a:extLst>
          </p:cNvPr>
          <p:cNvPicPr>
            <a:picLocks noChangeAspect="1"/>
          </p:cNvPicPr>
          <p:nvPr/>
        </p:nvPicPr>
        <p:blipFill>
          <a:blip r:embed="rId3">
            <a:extLst>
              <a:ext uri="{28A0092B-C50C-407E-A947-70E740481C1C}">
                <a14:useLocalDpi xmlns:a14="http://schemas.microsoft.com/office/drawing/2010/main" val="0"/>
              </a:ext>
            </a:extLst>
          </a:blip>
          <a:srcRect l="34411" r="34411"/>
          <a:stretch>
            <a:fillRect/>
          </a:stretch>
        </p:blipFill>
        <p:spPr>
          <a:xfrm>
            <a:off x="427037" y="76200"/>
            <a:ext cx="3066478" cy="3073509"/>
          </a:xfrm>
          <a:custGeom>
            <a:avLst/>
            <a:gdLst>
              <a:gd name="connsiteX0" fmla="*/ 1857376 w 3706252"/>
              <a:gd name="connsiteY0" fmla="*/ 928687 h 3714750"/>
              <a:gd name="connsiteX1" fmla="*/ 928688 w 3706252"/>
              <a:gd name="connsiteY1" fmla="*/ 1857375 h 3714750"/>
              <a:gd name="connsiteX2" fmla="*/ 1857376 w 3706252"/>
              <a:gd name="connsiteY2" fmla="*/ 2786063 h 3714750"/>
              <a:gd name="connsiteX3" fmla="*/ 2786064 w 3706252"/>
              <a:gd name="connsiteY3" fmla="*/ 1857375 h 3714750"/>
              <a:gd name="connsiteX4" fmla="*/ 1857376 w 3706252"/>
              <a:gd name="connsiteY4" fmla="*/ 928687 h 3714750"/>
              <a:gd name="connsiteX5" fmla="*/ 1857375 w 3706252"/>
              <a:gd name="connsiteY5" fmla="*/ 0 h 3714750"/>
              <a:gd name="connsiteX6" fmla="*/ 3705161 w 3706252"/>
              <a:gd name="connsiteY6" fmla="*/ 1667469 h 3714750"/>
              <a:gd name="connsiteX7" fmla="*/ 3706252 w 3706252"/>
              <a:gd name="connsiteY7" fmla="*/ 1689083 h 3714750"/>
              <a:gd name="connsiteX8" fmla="*/ 3706252 w 3706252"/>
              <a:gd name="connsiteY8" fmla="*/ 2025667 h 3714750"/>
              <a:gd name="connsiteX9" fmla="*/ 3705161 w 3706252"/>
              <a:gd name="connsiteY9" fmla="*/ 2047281 h 3714750"/>
              <a:gd name="connsiteX10" fmla="*/ 1857375 w 3706252"/>
              <a:gd name="connsiteY10" fmla="*/ 3714750 h 3714750"/>
              <a:gd name="connsiteX11" fmla="*/ 0 w 3706252"/>
              <a:gd name="connsiteY11" fmla="*/ 1857375 h 3714750"/>
              <a:gd name="connsiteX12" fmla="*/ 1857375 w 3706252"/>
              <a:gd name="connsiteY12" fmla="*/ 0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6252" h="3714750">
                <a:moveTo>
                  <a:pt x="1857376" y="928687"/>
                </a:moveTo>
                <a:cubicBezTo>
                  <a:pt x="1344476" y="928687"/>
                  <a:pt x="928688" y="1344475"/>
                  <a:pt x="928688" y="1857375"/>
                </a:cubicBezTo>
                <a:cubicBezTo>
                  <a:pt x="928688" y="2370275"/>
                  <a:pt x="1344476" y="2786063"/>
                  <a:pt x="1857376" y="2786063"/>
                </a:cubicBezTo>
                <a:cubicBezTo>
                  <a:pt x="2370276" y="2786063"/>
                  <a:pt x="2786064" y="2370275"/>
                  <a:pt x="2786064" y="1857375"/>
                </a:cubicBezTo>
                <a:cubicBezTo>
                  <a:pt x="2786064" y="1344475"/>
                  <a:pt x="2370276" y="928687"/>
                  <a:pt x="1857376" y="928687"/>
                </a:cubicBezTo>
                <a:close/>
                <a:moveTo>
                  <a:pt x="1857375" y="0"/>
                </a:moveTo>
                <a:cubicBezTo>
                  <a:pt x="2819062" y="0"/>
                  <a:pt x="3610044" y="730877"/>
                  <a:pt x="3705161" y="1667469"/>
                </a:cubicBezTo>
                <a:lnTo>
                  <a:pt x="3706252" y="1689083"/>
                </a:lnTo>
                <a:lnTo>
                  <a:pt x="3706252" y="2025667"/>
                </a:lnTo>
                <a:lnTo>
                  <a:pt x="3705161" y="2047281"/>
                </a:lnTo>
                <a:cubicBezTo>
                  <a:pt x="3610044" y="2983874"/>
                  <a:pt x="2819062" y="3714750"/>
                  <a:pt x="1857375" y="3714750"/>
                </a:cubicBezTo>
                <a:cubicBezTo>
                  <a:pt x="831575" y="3714750"/>
                  <a:pt x="0" y="2883175"/>
                  <a:pt x="0" y="1857375"/>
                </a:cubicBezTo>
                <a:cubicBezTo>
                  <a:pt x="0" y="831575"/>
                  <a:pt x="831575" y="0"/>
                  <a:pt x="1857375" y="0"/>
                </a:cubicBezTo>
                <a:close/>
              </a:path>
            </a:pathLst>
          </a:custGeom>
        </p:spPr>
      </p:pic>
      <p:sp>
        <p:nvSpPr>
          <p:cNvPr id="7" name="文本框 6">
            <a:extLst>
              <a:ext uri="{FF2B5EF4-FFF2-40B4-BE49-F238E27FC236}">
                <a16:creationId xmlns:a16="http://schemas.microsoft.com/office/drawing/2014/main" id="{C900E333-3395-614F-B893-805B4665A96E}"/>
              </a:ext>
            </a:extLst>
          </p:cNvPr>
          <p:cNvSpPr txBox="1"/>
          <p:nvPr/>
        </p:nvSpPr>
        <p:spPr>
          <a:xfrm>
            <a:off x="3779837" y="1051262"/>
            <a:ext cx="12166600" cy="1123384"/>
          </a:xfrm>
          <a:prstGeom prst="rect">
            <a:avLst/>
          </a:prstGeom>
          <a:noFill/>
        </p:spPr>
        <p:txBody>
          <a:bodyPr wrap="square">
            <a:spAutoFit/>
          </a:bodyPr>
          <a:lstStyle/>
          <a:p>
            <a:r>
              <a:rPr lang="zh-CN" altLang="en" b="1" dirty="0">
                <a:solidFill>
                  <a:srgbClr val="222222"/>
                </a:solidFill>
                <a:latin typeface="Helvetica Neue" panose="02000503000000020004" pitchFamily="2" charset="0"/>
              </a:rPr>
              <a:t>课程</a:t>
            </a:r>
            <a:r>
              <a:rPr lang="zh-CN" altLang="en-US" b="1" dirty="0">
                <a:solidFill>
                  <a:srgbClr val="222222"/>
                </a:solidFill>
                <a:latin typeface="Helvetica Neue" panose="02000503000000020004" pitchFamily="2" charset="0"/>
              </a:rPr>
              <a:t>意义</a:t>
            </a:r>
            <a:endParaRPr lang="zh-CN" altLang="en-US" dirty="0"/>
          </a:p>
        </p:txBody>
      </p:sp>
      <p:sp>
        <p:nvSpPr>
          <p:cNvPr id="12" name="文本框 11">
            <a:extLst>
              <a:ext uri="{FF2B5EF4-FFF2-40B4-BE49-F238E27FC236}">
                <a16:creationId xmlns:a16="http://schemas.microsoft.com/office/drawing/2014/main" id="{A0236F5E-EE60-1047-9F1A-F3A6EBA521AB}"/>
              </a:ext>
            </a:extLst>
          </p:cNvPr>
          <p:cNvSpPr txBox="1"/>
          <p:nvPr/>
        </p:nvSpPr>
        <p:spPr>
          <a:xfrm>
            <a:off x="1960276" y="3886200"/>
            <a:ext cx="20269200" cy="6613862"/>
          </a:xfrm>
          <a:prstGeom prst="rect">
            <a:avLst/>
          </a:prstGeom>
          <a:noFill/>
        </p:spPr>
        <p:txBody>
          <a:bodyPr wrap="square">
            <a:spAutoFit/>
          </a:bodyPr>
          <a:lstStyle/>
          <a:p>
            <a:pPr>
              <a:lnSpc>
                <a:spcPct val="150000"/>
              </a:lnSpc>
            </a:pPr>
            <a:r>
              <a:rPr lang="zh-CN" altLang="en-US" sz="4800" dirty="0"/>
              <a:t>         </a:t>
            </a:r>
            <a:r>
              <a:rPr lang="zh-CN" altLang="zh-CN" sz="4800" dirty="0"/>
              <a:t>机器学习</a:t>
            </a:r>
            <a:r>
              <a:rPr lang="zh-CN" altLang="en-US" sz="4800" dirty="0"/>
              <a:t>实践是提高对机器学习理解的重要手段，通过实践可以更加深入的理解什么是机器学习以及其能解决什么实际问题</a:t>
            </a:r>
            <a:r>
              <a:rPr lang="zh-CN" altLang="zh-CN" sz="4800" dirty="0"/>
              <a:t>。机器学习平台是对传统机器学习算法的整合实验平台，通过该平台可以了解到算法原理、实现代码、如何修改参数、如何应用到其他任务和其他数据集。对于每个算法要将理论和实践相结合，并要做到举一反三，更换其他数据集和其他任务观察实验结果。 </a:t>
            </a:r>
            <a:endParaRPr lang="zh-CN" altLang="en-US" sz="4800" dirty="0">
              <a:latin typeface="+mn-ea"/>
            </a:endParaRPr>
          </a:p>
        </p:txBody>
      </p:sp>
    </p:spTree>
    <p:extLst>
      <p:ext uri="{BB962C8B-B14F-4D97-AF65-F5344CB8AC3E}">
        <p14:creationId xmlns:p14="http://schemas.microsoft.com/office/powerpoint/2010/main" val="4697139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6">
            <a:extLst>
              <a:ext uri="{FF2B5EF4-FFF2-40B4-BE49-F238E27FC236}">
                <a16:creationId xmlns:a16="http://schemas.microsoft.com/office/drawing/2014/main" id="{3319D7EB-A4AD-D740-851E-731AA6AAB126}"/>
              </a:ext>
            </a:extLst>
          </p:cNvPr>
          <p:cNvPicPr>
            <a:picLocks noChangeAspect="1"/>
          </p:cNvPicPr>
          <p:nvPr/>
        </p:nvPicPr>
        <p:blipFill>
          <a:blip r:embed="rId3">
            <a:extLst>
              <a:ext uri="{28A0092B-C50C-407E-A947-70E740481C1C}">
                <a14:useLocalDpi xmlns:a14="http://schemas.microsoft.com/office/drawing/2010/main" val="0"/>
              </a:ext>
            </a:extLst>
          </a:blip>
          <a:srcRect l="34411" r="34411"/>
          <a:stretch>
            <a:fillRect/>
          </a:stretch>
        </p:blipFill>
        <p:spPr>
          <a:xfrm>
            <a:off x="427037" y="76200"/>
            <a:ext cx="3066478" cy="3073509"/>
          </a:xfrm>
          <a:custGeom>
            <a:avLst/>
            <a:gdLst>
              <a:gd name="connsiteX0" fmla="*/ 1857376 w 3706252"/>
              <a:gd name="connsiteY0" fmla="*/ 928687 h 3714750"/>
              <a:gd name="connsiteX1" fmla="*/ 928688 w 3706252"/>
              <a:gd name="connsiteY1" fmla="*/ 1857375 h 3714750"/>
              <a:gd name="connsiteX2" fmla="*/ 1857376 w 3706252"/>
              <a:gd name="connsiteY2" fmla="*/ 2786063 h 3714750"/>
              <a:gd name="connsiteX3" fmla="*/ 2786064 w 3706252"/>
              <a:gd name="connsiteY3" fmla="*/ 1857375 h 3714750"/>
              <a:gd name="connsiteX4" fmla="*/ 1857376 w 3706252"/>
              <a:gd name="connsiteY4" fmla="*/ 928687 h 3714750"/>
              <a:gd name="connsiteX5" fmla="*/ 1857375 w 3706252"/>
              <a:gd name="connsiteY5" fmla="*/ 0 h 3714750"/>
              <a:gd name="connsiteX6" fmla="*/ 3705161 w 3706252"/>
              <a:gd name="connsiteY6" fmla="*/ 1667469 h 3714750"/>
              <a:gd name="connsiteX7" fmla="*/ 3706252 w 3706252"/>
              <a:gd name="connsiteY7" fmla="*/ 1689083 h 3714750"/>
              <a:gd name="connsiteX8" fmla="*/ 3706252 w 3706252"/>
              <a:gd name="connsiteY8" fmla="*/ 2025667 h 3714750"/>
              <a:gd name="connsiteX9" fmla="*/ 3705161 w 3706252"/>
              <a:gd name="connsiteY9" fmla="*/ 2047281 h 3714750"/>
              <a:gd name="connsiteX10" fmla="*/ 1857375 w 3706252"/>
              <a:gd name="connsiteY10" fmla="*/ 3714750 h 3714750"/>
              <a:gd name="connsiteX11" fmla="*/ 0 w 3706252"/>
              <a:gd name="connsiteY11" fmla="*/ 1857375 h 3714750"/>
              <a:gd name="connsiteX12" fmla="*/ 1857375 w 3706252"/>
              <a:gd name="connsiteY12" fmla="*/ 0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6252" h="3714750">
                <a:moveTo>
                  <a:pt x="1857376" y="928687"/>
                </a:moveTo>
                <a:cubicBezTo>
                  <a:pt x="1344476" y="928687"/>
                  <a:pt x="928688" y="1344475"/>
                  <a:pt x="928688" y="1857375"/>
                </a:cubicBezTo>
                <a:cubicBezTo>
                  <a:pt x="928688" y="2370275"/>
                  <a:pt x="1344476" y="2786063"/>
                  <a:pt x="1857376" y="2786063"/>
                </a:cubicBezTo>
                <a:cubicBezTo>
                  <a:pt x="2370276" y="2786063"/>
                  <a:pt x="2786064" y="2370275"/>
                  <a:pt x="2786064" y="1857375"/>
                </a:cubicBezTo>
                <a:cubicBezTo>
                  <a:pt x="2786064" y="1344475"/>
                  <a:pt x="2370276" y="928687"/>
                  <a:pt x="1857376" y="928687"/>
                </a:cubicBezTo>
                <a:close/>
                <a:moveTo>
                  <a:pt x="1857375" y="0"/>
                </a:moveTo>
                <a:cubicBezTo>
                  <a:pt x="2819062" y="0"/>
                  <a:pt x="3610044" y="730877"/>
                  <a:pt x="3705161" y="1667469"/>
                </a:cubicBezTo>
                <a:lnTo>
                  <a:pt x="3706252" y="1689083"/>
                </a:lnTo>
                <a:lnTo>
                  <a:pt x="3706252" y="2025667"/>
                </a:lnTo>
                <a:lnTo>
                  <a:pt x="3705161" y="2047281"/>
                </a:lnTo>
                <a:cubicBezTo>
                  <a:pt x="3610044" y="2983874"/>
                  <a:pt x="2819062" y="3714750"/>
                  <a:pt x="1857375" y="3714750"/>
                </a:cubicBezTo>
                <a:cubicBezTo>
                  <a:pt x="831575" y="3714750"/>
                  <a:pt x="0" y="2883175"/>
                  <a:pt x="0" y="1857375"/>
                </a:cubicBezTo>
                <a:cubicBezTo>
                  <a:pt x="0" y="831575"/>
                  <a:pt x="831575" y="0"/>
                  <a:pt x="1857375" y="0"/>
                </a:cubicBezTo>
                <a:close/>
              </a:path>
            </a:pathLst>
          </a:custGeom>
        </p:spPr>
      </p:pic>
      <p:sp>
        <p:nvSpPr>
          <p:cNvPr id="7" name="文本框 6">
            <a:extLst>
              <a:ext uri="{FF2B5EF4-FFF2-40B4-BE49-F238E27FC236}">
                <a16:creationId xmlns:a16="http://schemas.microsoft.com/office/drawing/2014/main" id="{C900E333-3395-614F-B893-805B4665A96E}"/>
              </a:ext>
            </a:extLst>
          </p:cNvPr>
          <p:cNvSpPr txBox="1"/>
          <p:nvPr/>
        </p:nvSpPr>
        <p:spPr>
          <a:xfrm>
            <a:off x="3779837" y="1051262"/>
            <a:ext cx="12166600" cy="1123384"/>
          </a:xfrm>
          <a:prstGeom prst="rect">
            <a:avLst/>
          </a:prstGeom>
          <a:noFill/>
        </p:spPr>
        <p:txBody>
          <a:bodyPr wrap="square">
            <a:spAutoFit/>
          </a:bodyPr>
          <a:lstStyle/>
          <a:p>
            <a:r>
              <a:rPr lang="zh-CN" altLang="en" b="1" dirty="0">
                <a:solidFill>
                  <a:srgbClr val="222222"/>
                </a:solidFill>
                <a:latin typeface="Helvetica Neue" panose="02000503000000020004" pitchFamily="2" charset="0"/>
              </a:rPr>
              <a:t>课程</a:t>
            </a:r>
            <a:r>
              <a:rPr lang="zh-CN" altLang="en-US" b="1" dirty="0">
                <a:solidFill>
                  <a:srgbClr val="222222"/>
                </a:solidFill>
                <a:latin typeface="Helvetica Neue" panose="02000503000000020004" pitchFamily="2" charset="0"/>
              </a:rPr>
              <a:t>意义</a:t>
            </a:r>
            <a:endParaRPr lang="zh-CN" altLang="en-US" dirty="0"/>
          </a:p>
        </p:txBody>
      </p:sp>
      <p:sp>
        <p:nvSpPr>
          <p:cNvPr id="12" name="文本框 11">
            <a:extLst>
              <a:ext uri="{FF2B5EF4-FFF2-40B4-BE49-F238E27FC236}">
                <a16:creationId xmlns:a16="http://schemas.microsoft.com/office/drawing/2014/main" id="{A0236F5E-EE60-1047-9F1A-F3A6EBA521AB}"/>
              </a:ext>
            </a:extLst>
          </p:cNvPr>
          <p:cNvSpPr txBox="1"/>
          <p:nvPr/>
        </p:nvSpPr>
        <p:spPr>
          <a:xfrm>
            <a:off x="1960276" y="3886200"/>
            <a:ext cx="20269200" cy="6613862"/>
          </a:xfrm>
          <a:prstGeom prst="rect">
            <a:avLst/>
          </a:prstGeom>
          <a:noFill/>
        </p:spPr>
        <p:txBody>
          <a:bodyPr wrap="square">
            <a:spAutoFit/>
          </a:bodyPr>
          <a:lstStyle/>
          <a:p>
            <a:pPr>
              <a:lnSpc>
                <a:spcPct val="150000"/>
              </a:lnSpc>
            </a:pPr>
            <a:r>
              <a:rPr lang="zh-CN" altLang="en-US" sz="4800" dirty="0"/>
              <a:t>         课程主要从两个方向培养学生，第一工程实践学生可以通过该课程更加深入的了解机器学习多种算法，同时可以增强动手编程能力和开发工程能力。第二学术水平的提高，通过自己动手实践可以将算法进行修改和应用，修改模型参数以及调整模型执行过程或者多种模型融合，这都是学术角度的创新，亦可将改进的模型应用的一些实际领域，例如虚假新闻检测领域，这都是大有可为的。</a:t>
            </a:r>
            <a:endParaRPr lang="zh-CN" altLang="en-US" sz="4800" dirty="0">
              <a:latin typeface="+mn-ea"/>
            </a:endParaRPr>
          </a:p>
        </p:txBody>
      </p:sp>
    </p:spTree>
    <p:extLst>
      <p:ext uri="{BB962C8B-B14F-4D97-AF65-F5344CB8AC3E}">
        <p14:creationId xmlns:p14="http://schemas.microsoft.com/office/powerpoint/2010/main" val="16156548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65"/>
          </p:nvPr>
        </p:nvPicPr>
        <p:blipFill>
          <a:blip r:embed="rId3">
            <a:extLst>
              <a:ext uri="{28A0092B-C50C-407E-A947-70E740481C1C}">
                <a14:useLocalDpi xmlns:a14="http://schemas.microsoft.com/office/drawing/2010/main" val="0"/>
              </a:ext>
            </a:extLst>
          </a:blip>
          <a:srcRect l="34411" r="34411"/>
          <a:stretch>
            <a:fillRect/>
          </a:stretch>
        </p:blipFill>
        <p:spPr>
          <a:xfrm>
            <a:off x="427037" y="76200"/>
            <a:ext cx="3066478" cy="3073509"/>
          </a:xfrm>
        </p:spPr>
      </p:pic>
      <p:sp>
        <p:nvSpPr>
          <p:cNvPr id="4" name="文本框 3">
            <a:extLst>
              <a:ext uri="{FF2B5EF4-FFF2-40B4-BE49-F238E27FC236}">
                <a16:creationId xmlns:a16="http://schemas.microsoft.com/office/drawing/2014/main" id="{D89C797E-C505-CD41-9CC9-2BB3E79274BB}"/>
              </a:ext>
            </a:extLst>
          </p:cNvPr>
          <p:cNvSpPr txBox="1"/>
          <p:nvPr/>
        </p:nvSpPr>
        <p:spPr>
          <a:xfrm>
            <a:off x="3779837" y="1012789"/>
            <a:ext cx="8382000" cy="1200329"/>
          </a:xfrm>
          <a:prstGeom prst="rect">
            <a:avLst/>
          </a:prstGeom>
          <a:noFill/>
        </p:spPr>
        <p:txBody>
          <a:bodyPr wrap="square" rtlCol="0">
            <a:spAutoFit/>
          </a:bodyPr>
          <a:lstStyle/>
          <a:p>
            <a:r>
              <a:rPr kumimoji="1" lang="zh-CN" altLang="en-US" sz="7200" b="1" dirty="0"/>
              <a:t>课程安排</a:t>
            </a:r>
          </a:p>
        </p:txBody>
      </p:sp>
      <p:sp>
        <p:nvSpPr>
          <p:cNvPr id="25" name="文本框 24">
            <a:extLst>
              <a:ext uri="{FF2B5EF4-FFF2-40B4-BE49-F238E27FC236}">
                <a16:creationId xmlns:a16="http://schemas.microsoft.com/office/drawing/2014/main" id="{D99266F7-AB9A-B143-B8D8-1E4D8DA7C8C3}"/>
              </a:ext>
            </a:extLst>
          </p:cNvPr>
          <p:cNvSpPr txBox="1"/>
          <p:nvPr/>
        </p:nvSpPr>
        <p:spPr>
          <a:xfrm>
            <a:off x="960437" y="3581400"/>
            <a:ext cx="23164800" cy="9325630"/>
          </a:xfrm>
          <a:prstGeom prst="rect">
            <a:avLst/>
          </a:prstGeom>
          <a:noFill/>
        </p:spPr>
        <p:txBody>
          <a:bodyPr wrap="square">
            <a:spAutoFit/>
          </a:bodyPr>
          <a:lstStyle/>
          <a:p>
            <a:pPr algn="l"/>
            <a:r>
              <a:rPr lang="zh-CN" altLang="en-US" sz="6000" i="0" u="none" strike="noStrike" dirty="0">
                <a:solidFill>
                  <a:srgbClr val="121212"/>
                </a:solidFill>
                <a:effectLst/>
                <a:latin typeface="-apple-system"/>
              </a:rPr>
              <a:t>课程共计两周：</a:t>
            </a:r>
            <a:r>
              <a:rPr lang="en-US" altLang="zh-CN" sz="6000" i="0" u="none" strike="noStrike" dirty="0">
                <a:solidFill>
                  <a:srgbClr val="121212"/>
                </a:solidFill>
                <a:effectLst/>
                <a:latin typeface="-apple-system"/>
              </a:rPr>
              <a:t>7.4-7.17</a:t>
            </a:r>
          </a:p>
          <a:p>
            <a:pPr algn="l"/>
            <a:endParaRPr lang="en-US" altLang="zh-CN" sz="6000" i="0" u="none" strike="noStrike" dirty="0">
              <a:solidFill>
                <a:srgbClr val="121212"/>
              </a:solidFill>
              <a:effectLst/>
              <a:latin typeface="-apple-system"/>
            </a:endParaRPr>
          </a:p>
          <a:p>
            <a:pPr algn="l"/>
            <a:r>
              <a:rPr lang="zh-CN" altLang="en-US" sz="6000" dirty="0">
                <a:solidFill>
                  <a:srgbClr val="121212"/>
                </a:solidFill>
                <a:latin typeface="-apple-system"/>
              </a:rPr>
              <a:t>课程采用腾讯会议形式，请同学们每天按时进入课堂，进行学习。</a:t>
            </a:r>
            <a:endParaRPr lang="en-US" altLang="zh-CN" sz="6000" dirty="0">
              <a:solidFill>
                <a:srgbClr val="121212"/>
              </a:solidFill>
              <a:latin typeface="-apple-system"/>
            </a:endParaRPr>
          </a:p>
          <a:p>
            <a:pPr algn="l"/>
            <a:endParaRPr lang="en-US" altLang="zh-CN" sz="6000" dirty="0">
              <a:solidFill>
                <a:srgbClr val="121212"/>
              </a:solidFill>
              <a:latin typeface="-apple-system"/>
            </a:endParaRPr>
          </a:p>
          <a:p>
            <a:r>
              <a:rPr lang="zh-CN" altLang="en-US" sz="6000" dirty="0">
                <a:solidFill>
                  <a:srgbClr val="121212"/>
                </a:solidFill>
                <a:latin typeface="-apple-system"/>
              </a:rPr>
              <a:t>课程时间为：上午</a:t>
            </a:r>
            <a:r>
              <a:rPr lang="en-US" altLang="zh-CN" sz="6000" dirty="0">
                <a:solidFill>
                  <a:srgbClr val="121212"/>
                </a:solidFill>
                <a:latin typeface="-apple-system"/>
              </a:rPr>
              <a:t>9-11</a:t>
            </a:r>
            <a:r>
              <a:rPr lang="zh-CN" altLang="en-US" sz="6000" dirty="0">
                <a:solidFill>
                  <a:srgbClr val="121212"/>
                </a:solidFill>
                <a:latin typeface="-apple-system"/>
              </a:rPr>
              <a:t>，下午</a:t>
            </a:r>
            <a:r>
              <a:rPr lang="en-US" altLang="zh-CN" sz="6000" dirty="0">
                <a:solidFill>
                  <a:srgbClr val="121212"/>
                </a:solidFill>
                <a:latin typeface="-apple-system"/>
              </a:rPr>
              <a:t>2-4</a:t>
            </a:r>
          </a:p>
          <a:p>
            <a:endParaRPr lang="en-US" altLang="zh-CN" sz="6000" dirty="0">
              <a:solidFill>
                <a:srgbClr val="121212"/>
              </a:solidFill>
              <a:latin typeface="-apple-system"/>
            </a:endParaRPr>
          </a:p>
          <a:p>
            <a:r>
              <a:rPr lang="zh-CN" altLang="en-US" sz="6000" dirty="0">
                <a:solidFill>
                  <a:srgbClr val="121212"/>
                </a:solidFill>
                <a:latin typeface="-apple-system"/>
              </a:rPr>
              <a:t>课程为实践性课程非讲授性课程，学生独立完成实践学习，有问题可及时与老师沟通。</a:t>
            </a:r>
            <a:endParaRPr lang="en-US" altLang="zh-CN" sz="6000" dirty="0">
              <a:solidFill>
                <a:srgbClr val="121212"/>
              </a:solidFill>
              <a:latin typeface="-apple-system"/>
            </a:endParaRPr>
          </a:p>
          <a:p>
            <a:endParaRPr lang="en-US" altLang="zh-CN" sz="6000" dirty="0">
              <a:solidFill>
                <a:srgbClr val="121212"/>
              </a:solidFill>
              <a:latin typeface="-apple-system"/>
            </a:endParaRPr>
          </a:p>
          <a:p>
            <a:r>
              <a:rPr lang="zh-CN" altLang="en-US" sz="6000" dirty="0">
                <a:solidFill>
                  <a:srgbClr val="121212"/>
                </a:solidFill>
                <a:latin typeface="-apple-system"/>
              </a:rPr>
              <a:t>学生分组完成机器学习平台开发，或者完成学术性创新</a:t>
            </a:r>
            <a:endParaRPr lang="zh-CN" altLang="en-US" sz="6000" i="0" u="none" strike="noStrike" dirty="0">
              <a:solidFill>
                <a:srgbClr val="121212"/>
              </a:solidFill>
              <a:effectLst/>
              <a:latin typeface="-apple-system"/>
            </a:endParaRPr>
          </a:p>
        </p:txBody>
      </p:sp>
    </p:spTree>
    <p:extLst>
      <p:ext uri="{BB962C8B-B14F-4D97-AF65-F5344CB8AC3E}">
        <p14:creationId xmlns:p14="http://schemas.microsoft.com/office/powerpoint/2010/main" val="34185029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6">
            <a:extLst>
              <a:ext uri="{FF2B5EF4-FFF2-40B4-BE49-F238E27FC236}">
                <a16:creationId xmlns:a16="http://schemas.microsoft.com/office/drawing/2014/main" id="{3319D7EB-A4AD-D740-851E-731AA6AAB126}"/>
              </a:ext>
            </a:extLst>
          </p:cNvPr>
          <p:cNvPicPr>
            <a:picLocks noChangeAspect="1"/>
          </p:cNvPicPr>
          <p:nvPr/>
        </p:nvPicPr>
        <p:blipFill>
          <a:blip r:embed="rId3">
            <a:extLst>
              <a:ext uri="{28A0092B-C50C-407E-A947-70E740481C1C}">
                <a14:useLocalDpi xmlns:a14="http://schemas.microsoft.com/office/drawing/2010/main" val="0"/>
              </a:ext>
            </a:extLst>
          </a:blip>
          <a:srcRect l="34411" r="34411"/>
          <a:stretch>
            <a:fillRect/>
          </a:stretch>
        </p:blipFill>
        <p:spPr>
          <a:xfrm>
            <a:off x="427037" y="76200"/>
            <a:ext cx="3066478" cy="3073509"/>
          </a:xfrm>
          <a:custGeom>
            <a:avLst/>
            <a:gdLst>
              <a:gd name="connsiteX0" fmla="*/ 1857376 w 3706252"/>
              <a:gd name="connsiteY0" fmla="*/ 928687 h 3714750"/>
              <a:gd name="connsiteX1" fmla="*/ 928688 w 3706252"/>
              <a:gd name="connsiteY1" fmla="*/ 1857375 h 3714750"/>
              <a:gd name="connsiteX2" fmla="*/ 1857376 w 3706252"/>
              <a:gd name="connsiteY2" fmla="*/ 2786063 h 3714750"/>
              <a:gd name="connsiteX3" fmla="*/ 2786064 w 3706252"/>
              <a:gd name="connsiteY3" fmla="*/ 1857375 h 3714750"/>
              <a:gd name="connsiteX4" fmla="*/ 1857376 w 3706252"/>
              <a:gd name="connsiteY4" fmla="*/ 928687 h 3714750"/>
              <a:gd name="connsiteX5" fmla="*/ 1857375 w 3706252"/>
              <a:gd name="connsiteY5" fmla="*/ 0 h 3714750"/>
              <a:gd name="connsiteX6" fmla="*/ 3705161 w 3706252"/>
              <a:gd name="connsiteY6" fmla="*/ 1667469 h 3714750"/>
              <a:gd name="connsiteX7" fmla="*/ 3706252 w 3706252"/>
              <a:gd name="connsiteY7" fmla="*/ 1689083 h 3714750"/>
              <a:gd name="connsiteX8" fmla="*/ 3706252 w 3706252"/>
              <a:gd name="connsiteY8" fmla="*/ 2025667 h 3714750"/>
              <a:gd name="connsiteX9" fmla="*/ 3705161 w 3706252"/>
              <a:gd name="connsiteY9" fmla="*/ 2047281 h 3714750"/>
              <a:gd name="connsiteX10" fmla="*/ 1857375 w 3706252"/>
              <a:gd name="connsiteY10" fmla="*/ 3714750 h 3714750"/>
              <a:gd name="connsiteX11" fmla="*/ 0 w 3706252"/>
              <a:gd name="connsiteY11" fmla="*/ 1857375 h 3714750"/>
              <a:gd name="connsiteX12" fmla="*/ 1857375 w 3706252"/>
              <a:gd name="connsiteY12" fmla="*/ 0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6252" h="3714750">
                <a:moveTo>
                  <a:pt x="1857376" y="928687"/>
                </a:moveTo>
                <a:cubicBezTo>
                  <a:pt x="1344476" y="928687"/>
                  <a:pt x="928688" y="1344475"/>
                  <a:pt x="928688" y="1857375"/>
                </a:cubicBezTo>
                <a:cubicBezTo>
                  <a:pt x="928688" y="2370275"/>
                  <a:pt x="1344476" y="2786063"/>
                  <a:pt x="1857376" y="2786063"/>
                </a:cubicBezTo>
                <a:cubicBezTo>
                  <a:pt x="2370276" y="2786063"/>
                  <a:pt x="2786064" y="2370275"/>
                  <a:pt x="2786064" y="1857375"/>
                </a:cubicBezTo>
                <a:cubicBezTo>
                  <a:pt x="2786064" y="1344475"/>
                  <a:pt x="2370276" y="928687"/>
                  <a:pt x="1857376" y="928687"/>
                </a:cubicBezTo>
                <a:close/>
                <a:moveTo>
                  <a:pt x="1857375" y="0"/>
                </a:moveTo>
                <a:cubicBezTo>
                  <a:pt x="2819062" y="0"/>
                  <a:pt x="3610044" y="730877"/>
                  <a:pt x="3705161" y="1667469"/>
                </a:cubicBezTo>
                <a:lnTo>
                  <a:pt x="3706252" y="1689083"/>
                </a:lnTo>
                <a:lnTo>
                  <a:pt x="3706252" y="2025667"/>
                </a:lnTo>
                <a:lnTo>
                  <a:pt x="3705161" y="2047281"/>
                </a:lnTo>
                <a:cubicBezTo>
                  <a:pt x="3610044" y="2983874"/>
                  <a:pt x="2819062" y="3714750"/>
                  <a:pt x="1857375" y="3714750"/>
                </a:cubicBezTo>
                <a:cubicBezTo>
                  <a:pt x="831575" y="3714750"/>
                  <a:pt x="0" y="2883175"/>
                  <a:pt x="0" y="1857375"/>
                </a:cubicBezTo>
                <a:cubicBezTo>
                  <a:pt x="0" y="831575"/>
                  <a:pt x="831575" y="0"/>
                  <a:pt x="1857375" y="0"/>
                </a:cubicBezTo>
                <a:close/>
              </a:path>
            </a:pathLst>
          </a:custGeom>
        </p:spPr>
      </p:pic>
      <p:sp>
        <p:nvSpPr>
          <p:cNvPr id="19" name="文本框 18">
            <a:extLst>
              <a:ext uri="{FF2B5EF4-FFF2-40B4-BE49-F238E27FC236}">
                <a16:creationId xmlns:a16="http://schemas.microsoft.com/office/drawing/2014/main" id="{7B6D5F76-7B9B-6244-9D1D-63E418B75E49}"/>
              </a:ext>
            </a:extLst>
          </p:cNvPr>
          <p:cNvSpPr txBox="1"/>
          <p:nvPr/>
        </p:nvSpPr>
        <p:spPr>
          <a:xfrm>
            <a:off x="3779837" y="1012789"/>
            <a:ext cx="8382000" cy="1200329"/>
          </a:xfrm>
          <a:prstGeom prst="rect">
            <a:avLst/>
          </a:prstGeom>
          <a:noFill/>
        </p:spPr>
        <p:txBody>
          <a:bodyPr wrap="square" rtlCol="0">
            <a:spAutoFit/>
          </a:bodyPr>
          <a:lstStyle/>
          <a:p>
            <a:r>
              <a:rPr kumimoji="1" lang="zh-CN" altLang="en-US" sz="7200" b="1" dirty="0"/>
              <a:t>课程内容</a:t>
            </a:r>
          </a:p>
        </p:txBody>
      </p:sp>
      <p:graphicFrame>
        <p:nvGraphicFramePr>
          <p:cNvPr id="2" name="表格 1">
            <a:extLst>
              <a:ext uri="{FF2B5EF4-FFF2-40B4-BE49-F238E27FC236}">
                <a16:creationId xmlns:a16="http://schemas.microsoft.com/office/drawing/2014/main" id="{9C48FB16-8237-C743-BC2D-92EB357CD67C}"/>
              </a:ext>
            </a:extLst>
          </p:cNvPr>
          <p:cNvGraphicFramePr>
            <a:graphicFrameLocks noGrp="1"/>
          </p:cNvGraphicFramePr>
          <p:nvPr>
            <p:extLst>
              <p:ext uri="{D42A27DB-BD31-4B8C-83A1-F6EECF244321}">
                <p14:modId xmlns:p14="http://schemas.microsoft.com/office/powerpoint/2010/main" val="1772163670"/>
              </p:ext>
            </p:extLst>
          </p:nvPr>
        </p:nvGraphicFramePr>
        <p:xfrm>
          <a:off x="1955513" y="3521143"/>
          <a:ext cx="19959924" cy="9163778"/>
        </p:xfrm>
        <a:graphic>
          <a:graphicData uri="http://schemas.openxmlformats.org/drawingml/2006/table">
            <a:tbl>
              <a:tblPr firstRow="1" firstCol="1" bandRow="1">
                <a:tableStyleId>{5C22544A-7EE6-4342-B048-85BDC9FD1C3A}</a:tableStyleId>
              </a:tblPr>
              <a:tblGrid>
                <a:gridCol w="3743990">
                  <a:extLst>
                    <a:ext uri="{9D8B030D-6E8A-4147-A177-3AD203B41FA5}">
                      <a16:colId xmlns:a16="http://schemas.microsoft.com/office/drawing/2014/main" val="2337988718"/>
                    </a:ext>
                  </a:extLst>
                </a:gridCol>
                <a:gridCol w="4081070">
                  <a:extLst>
                    <a:ext uri="{9D8B030D-6E8A-4147-A177-3AD203B41FA5}">
                      <a16:colId xmlns:a16="http://schemas.microsoft.com/office/drawing/2014/main" val="2997636082"/>
                    </a:ext>
                  </a:extLst>
                </a:gridCol>
                <a:gridCol w="12134864">
                  <a:extLst>
                    <a:ext uri="{9D8B030D-6E8A-4147-A177-3AD203B41FA5}">
                      <a16:colId xmlns:a16="http://schemas.microsoft.com/office/drawing/2014/main" val="2507334375"/>
                    </a:ext>
                  </a:extLst>
                </a:gridCol>
              </a:tblGrid>
              <a:tr h="573879">
                <a:tc>
                  <a:txBody>
                    <a:bodyPr/>
                    <a:lstStyle/>
                    <a:p>
                      <a:pPr algn="just"/>
                      <a:r>
                        <a:rPr lang="zh-CN" sz="4000" kern="100">
                          <a:effectLst/>
                        </a:rPr>
                        <a:t>序号</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zh-CN" sz="4000" kern="100">
                          <a:effectLst/>
                        </a:rPr>
                        <a:t>内容</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5593990"/>
                  </a:ext>
                </a:extLst>
              </a:tr>
              <a:tr h="629378">
                <a:tc>
                  <a:txBody>
                    <a:bodyPr/>
                    <a:lstStyle/>
                    <a:p>
                      <a:pPr algn="just"/>
                      <a:r>
                        <a:rPr lang="en-US" sz="4000" kern="100">
                          <a:effectLst/>
                        </a:rPr>
                        <a:t>1</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dirty="0">
                          <a:effectLst/>
                        </a:rPr>
                        <a:t>4</a:t>
                      </a:r>
                      <a:r>
                        <a:rPr lang="zh-CN" sz="4000" kern="100" dirty="0">
                          <a:effectLst/>
                        </a:rPr>
                        <a:t>课时</a:t>
                      </a:r>
                      <a:endParaRPr lang="zh-CN" sz="4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zh-CN" sz="4000" kern="100">
                          <a:effectLst/>
                        </a:rPr>
                        <a:t>机器学习理论基础与机器学习平台介绍</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90171262"/>
                  </a:ext>
                </a:extLst>
              </a:tr>
              <a:tr h="573879">
                <a:tc>
                  <a:txBody>
                    <a:bodyPr/>
                    <a:lstStyle/>
                    <a:p>
                      <a:pPr algn="just"/>
                      <a:r>
                        <a:rPr lang="en-US" sz="4000" kern="100">
                          <a:effectLst/>
                        </a:rPr>
                        <a:t>2</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zh-CN" sz="4000" kern="100">
                          <a:effectLst/>
                        </a:rPr>
                        <a:t>线性回归模型</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96720634"/>
                  </a:ext>
                </a:extLst>
              </a:tr>
              <a:tr h="573879">
                <a:tc>
                  <a:txBody>
                    <a:bodyPr/>
                    <a:lstStyle/>
                    <a:p>
                      <a:pPr algn="just"/>
                      <a:r>
                        <a:rPr lang="en-US" sz="4000" kern="100">
                          <a:effectLst/>
                        </a:rPr>
                        <a:t>3</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zh-CN" sz="4000" kern="100">
                          <a:effectLst/>
                        </a:rPr>
                        <a:t>支持向量机</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9461194"/>
                  </a:ext>
                </a:extLst>
              </a:tr>
              <a:tr h="573879">
                <a:tc>
                  <a:txBody>
                    <a:bodyPr/>
                    <a:lstStyle/>
                    <a:p>
                      <a:pPr algn="just"/>
                      <a:r>
                        <a:rPr lang="en-US" sz="4000" kern="100">
                          <a:effectLst/>
                        </a:rPr>
                        <a:t>4</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dirty="0">
                          <a:effectLst/>
                        </a:rPr>
                        <a:t>2</a:t>
                      </a:r>
                      <a:r>
                        <a:rPr lang="zh-CN" sz="4000" kern="100" dirty="0">
                          <a:effectLst/>
                        </a:rPr>
                        <a:t>课时</a:t>
                      </a:r>
                      <a:endParaRPr lang="zh-CN" sz="4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k-</a:t>
                      </a:r>
                      <a:r>
                        <a:rPr lang="zh-CN" sz="4000" kern="100">
                          <a:effectLst/>
                        </a:rPr>
                        <a:t>近邻算法</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6833043"/>
                  </a:ext>
                </a:extLst>
              </a:tr>
              <a:tr h="573879">
                <a:tc>
                  <a:txBody>
                    <a:bodyPr/>
                    <a:lstStyle/>
                    <a:p>
                      <a:pPr algn="just"/>
                      <a:r>
                        <a:rPr lang="en-US" sz="4000" kern="100">
                          <a:effectLst/>
                        </a:rPr>
                        <a:t>5</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zh-CN" sz="4000" kern="100" dirty="0">
                          <a:effectLst/>
                        </a:rPr>
                        <a:t>逻辑回归算法</a:t>
                      </a:r>
                      <a:endParaRPr lang="zh-CN" sz="4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3081776"/>
                  </a:ext>
                </a:extLst>
              </a:tr>
              <a:tr h="573879">
                <a:tc>
                  <a:txBody>
                    <a:bodyPr/>
                    <a:lstStyle/>
                    <a:p>
                      <a:pPr algn="just"/>
                      <a:r>
                        <a:rPr lang="en-US" sz="4000" kern="100">
                          <a:effectLst/>
                        </a:rPr>
                        <a:t>6</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zh-CN" sz="4000" kern="100">
                          <a:effectLst/>
                        </a:rPr>
                        <a:t>决策树算法</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2041054"/>
                  </a:ext>
                </a:extLst>
              </a:tr>
              <a:tr h="573879">
                <a:tc>
                  <a:txBody>
                    <a:bodyPr/>
                    <a:lstStyle/>
                    <a:p>
                      <a:pPr algn="just"/>
                      <a:r>
                        <a:rPr lang="en-US" sz="4000" kern="100">
                          <a:effectLst/>
                        </a:rPr>
                        <a:t>7</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zh-CN" sz="4000" kern="100" dirty="0">
                          <a:effectLst/>
                        </a:rPr>
                        <a:t>分类和聚类</a:t>
                      </a:r>
                      <a:endParaRPr lang="zh-CN" sz="4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3724313"/>
                  </a:ext>
                </a:extLst>
              </a:tr>
              <a:tr h="573879">
                <a:tc>
                  <a:txBody>
                    <a:bodyPr/>
                    <a:lstStyle/>
                    <a:p>
                      <a:pPr algn="just"/>
                      <a:r>
                        <a:rPr lang="en-US" sz="4000" kern="100">
                          <a:effectLst/>
                        </a:rPr>
                        <a:t>8</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zh-CN" sz="4000" kern="100">
                          <a:effectLst/>
                        </a:rPr>
                        <a:t>概率图模型</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7065361"/>
                  </a:ext>
                </a:extLst>
              </a:tr>
              <a:tr h="573879">
                <a:tc>
                  <a:txBody>
                    <a:bodyPr/>
                    <a:lstStyle/>
                    <a:p>
                      <a:pPr algn="just"/>
                      <a:r>
                        <a:rPr lang="en-US" sz="4000" kern="100">
                          <a:effectLst/>
                        </a:rPr>
                        <a:t>9</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zh-CN" sz="4000" kern="100">
                          <a:effectLst/>
                        </a:rPr>
                        <a:t>集成学习与随机森林</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6070808"/>
                  </a:ext>
                </a:extLst>
              </a:tr>
              <a:tr h="573879">
                <a:tc>
                  <a:txBody>
                    <a:bodyPr/>
                    <a:lstStyle/>
                    <a:p>
                      <a:pPr algn="just"/>
                      <a:r>
                        <a:rPr lang="en-US" sz="4000" kern="100">
                          <a:effectLst/>
                        </a:rPr>
                        <a:t>10</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zh-CN" sz="4000" kern="100">
                          <a:effectLst/>
                        </a:rPr>
                        <a:t>贝叶斯分类器</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2471147"/>
                  </a:ext>
                </a:extLst>
              </a:tr>
              <a:tr h="573879">
                <a:tc>
                  <a:txBody>
                    <a:bodyPr/>
                    <a:lstStyle/>
                    <a:p>
                      <a:pPr algn="just"/>
                      <a:r>
                        <a:rPr lang="en-US" sz="4000" kern="100">
                          <a:effectLst/>
                        </a:rPr>
                        <a:t>11</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zh-CN" sz="4000" kern="100">
                          <a:effectLst/>
                        </a:rPr>
                        <a:t>降维与度量学习</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89189731"/>
                  </a:ext>
                </a:extLst>
              </a:tr>
              <a:tr h="573879">
                <a:tc>
                  <a:txBody>
                    <a:bodyPr/>
                    <a:lstStyle/>
                    <a:p>
                      <a:pPr algn="just"/>
                      <a:r>
                        <a:rPr lang="en-US" sz="4000" kern="100">
                          <a:effectLst/>
                        </a:rPr>
                        <a:t>12</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zh-CN" sz="4000" kern="100">
                          <a:effectLst/>
                        </a:rPr>
                        <a:t>梯度增强</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7888477"/>
                  </a:ext>
                </a:extLst>
              </a:tr>
              <a:tr h="573879">
                <a:tc>
                  <a:txBody>
                    <a:bodyPr/>
                    <a:lstStyle/>
                    <a:p>
                      <a:pPr algn="just"/>
                      <a:r>
                        <a:rPr lang="en-US" sz="4000" kern="100">
                          <a:effectLst/>
                        </a:rPr>
                        <a:t>13</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2</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zh-CN" sz="4000" kern="100">
                          <a:effectLst/>
                        </a:rPr>
                        <a:t>强化学习</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2239947"/>
                  </a:ext>
                </a:extLst>
              </a:tr>
              <a:tr h="573879">
                <a:tc>
                  <a:txBody>
                    <a:bodyPr/>
                    <a:lstStyle/>
                    <a:p>
                      <a:pPr algn="just"/>
                      <a:r>
                        <a:rPr lang="en-US" sz="4000" kern="100">
                          <a:effectLst/>
                        </a:rPr>
                        <a:t>14</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r>
                        <a:rPr lang="en-US" sz="4000" kern="100">
                          <a:effectLst/>
                        </a:rPr>
                        <a:t>4</a:t>
                      </a:r>
                      <a:r>
                        <a:rPr lang="zh-CN" sz="4000" kern="100">
                          <a:effectLst/>
                        </a:rPr>
                        <a:t>课时</a:t>
                      </a:r>
                      <a:endParaRPr lang="zh-CN" sz="40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l"/>
                      <a:r>
                        <a:rPr lang="en-US" sz="4000" kern="100" dirty="0" err="1">
                          <a:effectLst/>
                        </a:rPr>
                        <a:t>XGboost</a:t>
                      </a:r>
                      <a:r>
                        <a:rPr lang="zh-CN" sz="4000" kern="100" dirty="0">
                          <a:effectLst/>
                        </a:rPr>
                        <a:t>算法</a:t>
                      </a:r>
                      <a:endParaRPr lang="zh-CN" sz="40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7912899"/>
                  </a:ext>
                </a:extLst>
              </a:tr>
            </a:tbl>
          </a:graphicData>
        </a:graphic>
      </p:graphicFrame>
    </p:spTree>
    <p:extLst>
      <p:ext uri="{BB962C8B-B14F-4D97-AF65-F5344CB8AC3E}">
        <p14:creationId xmlns:p14="http://schemas.microsoft.com/office/powerpoint/2010/main" val="40386948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6">
            <a:extLst>
              <a:ext uri="{FF2B5EF4-FFF2-40B4-BE49-F238E27FC236}">
                <a16:creationId xmlns:a16="http://schemas.microsoft.com/office/drawing/2014/main" id="{3319D7EB-A4AD-D740-851E-731AA6AAB126}"/>
              </a:ext>
            </a:extLst>
          </p:cNvPr>
          <p:cNvPicPr>
            <a:picLocks noChangeAspect="1"/>
          </p:cNvPicPr>
          <p:nvPr/>
        </p:nvPicPr>
        <p:blipFill>
          <a:blip r:embed="rId3">
            <a:extLst>
              <a:ext uri="{28A0092B-C50C-407E-A947-70E740481C1C}">
                <a14:useLocalDpi xmlns:a14="http://schemas.microsoft.com/office/drawing/2010/main" val="0"/>
              </a:ext>
            </a:extLst>
          </a:blip>
          <a:srcRect l="34411" r="34411"/>
          <a:stretch>
            <a:fillRect/>
          </a:stretch>
        </p:blipFill>
        <p:spPr>
          <a:xfrm>
            <a:off x="427037" y="76200"/>
            <a:ext cx="3066478" cy="3073509"/>
          </a:xfrm>
          <a:custGeom>
            <a:avLst/>
            <a:gdLst>
              <a:gd name="connsiteX0" fmla="*/ 1857376 w 3706252"/>
              <a:gd name="connsiteY0" fmla="*/ 928687 h 3714750"/>
              <a:gd name="connsiteX1" fmla="*/ 928688 w 3706252"/>
              <a:gd name="connsiteY1" fmla="*/ 1857375 h 3714750"/>
              <a:gd name="connsiteX2" fmla="*/ 1857376 w 3706252"/>
              <a:gd name="connsiteY2" fmla="*/ 2786063 h 3714750"/>
              <a:gd name="connsiteX3" fmla="*/ 2786064 w 3706252"/>
              <a:gd name="connsiteY3" fmla="*/ 1857375 h 3714750"/>
              <a:gd name="connsiteX4" fmla="*/ 1857376 w 3706252"/>
              <a:gd name="connsiteY4" fmla="*/ 928687 h 3714750"/>
              <a:gd name="connsiteX5" fmla="*/ 1857375 w 3706252"/>
              <a:gd name="connsiteY5" fmla="*/ 0 h 3714750"/>
              <a:gd name="connsiteX6" fmla="*/ 3705161 w 3706252"/>
              <a:gd name="connsiteY6" fmla="*/ 1667469 h 3714750"/>
              <a:gd name="connsiteX7" fmla="*/ 3706252 w 3706252"/>
              <a:gd name="connsiteY7" fmla="*/ 1689083 h 3714750"/>
              <a:gd name="connsiteX8" fmla="*/ 3706252 w 3706252"/>
              <a:gd name="connsiteY8" fmla="*/ 2025667 h 3714750"/>
              <a:gd name="connsiteX9" fmla="*/ 3705161 w 3706252"/>
              <a:gd name="connsiteY9" fmla="*/ 2047281 h 3714750"/>
              <a:gd name="connsiteX10" fmla="*/ 1857375 w 3706252"/>
              <a:gd name="connsiteY10" fmla="*/ 3714750 h 3714750"/>
              <a:gd name="connsiteX11" fmla="*/ 0 w 3706252"/>
              <a:gd name="connsiteY11" fmla="*/ 1857375 h 3714750"/>
              <a:gd name="connsiteX12" fmla="*/ 1857375 w 3706252"/>
              <a:gd name="connsiteY12" fmla="*/ 0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6252" h="3714750">
                <a:moveTo>
                  <a:pt x="1857376" y="928687"/>
                </a:moveTo>
                <a:cubicBezTo>
                  <a:pt x="1344476" y="928687"/>
                  <a:pt x="928688" y="1344475"/>
                  <a:pt x="928688" y="1857375"/>
                </a:cubicBezTo>
                <a:cubicBezTo>
                  <a:pt x="928688" y="2370275"/>
                  <a:pt x="1344476" y="2786063"/>
                  <a:pt x="1857376" y="2786063"/>
                </a:cubicBezTo>
                <a:cubicBezTo>
                  <a:pt x="2370276" y="2786063"/>
                  <a:pt x="2786064" y="2370275"/>
                  <a:pt x="2786064" y="1857375"/>
                </a:cubicBezTo>
                <a:cubicBezTo>
                  <a:pt x="2786064" y="1344475"/>
                  <a:pt x="2370276" y="928687"/>
                  <a:pt x="1857376" y="928687"/>
                </a:cubicBezTo>
                <a:close/>
                <a:moveTo>
                  <a:pt x="1857375" y="0"/>
                </a:moveTo>
                <a:cubicBezTo>
                  <a:pt x="2819062" y="0"/>
                  <a:pt x="3610044" y="730877"/>
                  <a:pt x="3705161" y="1667469"/>
                </a:cubicBezTo>
                <a:lnTo>
                  <a:pt x="3706252" y="1689083"/>
                </a:lnTo>
                <a:lnTo>
                  <a:pt x="3706252" y="2025667"/>
                </a:lnTo>
                <a:lnTo>
                  <a:pt x="3705161" y="2047281"/>
                </a:lnTo>
                <a:cubicBezTo>
                  <a:pt x="3610044" y="2983874"/>
                  <a:pt x="2819062" y="3714750"/>
                  <a:pt x="1857375" y="3714750"/>
                </a:cubicBezTo>
                <a:cubicBezTo>
                  <a:pt x="831575" y="3714750"/>
                  <a:pt x="0" y="2883175"/>
                  <a:pt x="0" y="1857375"/>
                </a:cubicBezTo>
                <a:cubicBezTo>
                  <a:pt x="0" y="831575"/>
                  <a:pt x="831575" y="0"/>
                  <a:pt x="1857375" y="0"/>
                </a:cubicBezTo>
                <a:close/>
              </a:path>
            </a:pathLst>
          </a:custGeom>
        </p:spPr>
      </p:pic>
      <p:sp>
        <p:nvSpPr>
          <p:cNvPr id="7" name="文本框 6">
            <a:extLst>
              <a:ext uri="{FF2B5EF4-FFF2-40B4-BE49-F238E27FC236}">
                <a16:creationId xmlns:a16="http://schemas.microsoft.com/office/drawing/2014/main" id="{C900E333-3395-614F-B893-805B4665A96E}"/>
              </a:ext>
            </a:extLst>
          </p:cNvPr>
          <p:cNvSpPr txBox="1"/>
          <p:nvPr/>
        </p:nvSpPr>
        <p:spPr>
          <a:xfrm>
            <a:off x="3779837" y="1051262"/>
            <a:ext cx="12166600" cy="1123384"/>
          </a:xfrm>
          <a:prstGeom prst="rect">
            <a:avLst/>
          </a:prstGeom>
          <a:noFill/>
        </p:spPr>
        <p:txBody>
          <a:bodyPr wrap="square">
            <a:spAutoFit/>
          </a:bodyPr>
          <a:lstStyle/>
          <a:p>
            <a:r>
              <a:rPr lang="zh-CN" altLang="en-US" b="1" dirty="0">
                <a:solidFill>
                  <a:srgbClr val="222222"/>
                </a:solidFill>
                <a:latin typeface="Helvetica Neue" panose="02000503000000020004" pitchFamily="2" charset="0"/>
              </a:rPr>
              <a:t>课程作业</a:t>
            </a:r>
            <a:endParaRPr lang="zh-CN" altLang="en-US" dirty="0"/>
          </a:p>
        </p:txBody>
      </p:sp>
      <p:sp>
        <p:nvSpPr>
          <p:cNvPr id="9" name="文本框 8">
            <a:extLst>
              <a:ext uri="{FF2B5EF4-FFF2-40B4-BE49-F238E27FC236}">
                <a16:creationId xmlns:a16="http://schemas.microsoft.com/office/drawing/2014/main" id="{8B33A3E2-2A19-414F-8B23-8CFD4391A230}"/>
              </a:ext>
            </a:extLst>
          </p:cNvPr>
          <p:cNvSpPr txBox="1"/>
          <p:nvPr/>
        </p:nvSpPr>
        <p:spPr>
          <a:xfrm>
            <a:off x="1265237" y="3733800"/>
            <a:ext cx="21107400" cy="7043275"/>
          </a:xfrm>
          <a:prstGeom prst="rect">
            <a:avLst/>
          </a:prstGeom>
          <a:noFill/>
        </p:spPr>
        <p:txBody>
          <a:bodyPr wrap="square">
            <a:spAutoFit/>
          </a:bodyPr>
          <a:lstStyle/>
          <a:p>
            <a:pPr>
              <a:lnSpc>
                <a:spcPct val="150000"/>
              </a:lnSpc>
            </a:pPr>
            <a:r>
              <a:rPr lang="zh-CN" altLang="en-US" sz="4400" b="1" i="0" u="none" strike="noStrike" dirty="0">
                <a:solidFill>
                  <a:srgbClr val="000000"/>
                </a:solidFill>
                <a:effectLst/>
                <a:latin typeface="+mn-ea"/>
              </a:rPr>
              <a:t>平时作业：</a:t>
            </a:r>
            <a:endParaRPr lang="en-US" altLang="zh-CN" sz="4400" b="1" i="0" u="none" strike="noStrike" dirty="0">
              <a:solidFill>
                <a:srgbClr val="000000"/>
              </a:solidFill>
              <a:effectLst/>
              <a:latin typeface="+mn-ea"/>
            </a:endParaRPr>
          </a:p>
          <a:p>
            <a:pPr>
              <a:lnSpc>
                <a:spcPct val="150000"/>
              </a:lnSpc>
            </a:pPr>
            <a:r>
              <a:rPr lang="zh-CN" altLang="en-US" sz="4400" b="1" i="0" u="none" strike="noStrike" dirty="0">
                <a:solidFill>
                  <a:srgbClr val="000000"/>
                </a:solidFill>
                <a:effectLst/>
                <a:latin typeface="+mn-ea"/>
              </a:rPr>
              <a:t>     平时作业为每日按时上课考勤，每日完成相应任务（上一页</a:t>
            </a:r>
            <a:r>
              <a:rPr lang="en-US" altLang="zh-CN" sz="4400" b="1" i="0" u="none" strike="noStrike" dirty="0">
                <a:solidFill>
                  <a:srgbClr val="000000"/>
                </a:solidFill>
                <a:effectLst/>
                <a:latin typeface="+mn-ea"/>
              </a:rPr>
              <a:t>ppt</a:t>
            </a:r>
            <a:r>
              <a:rPr lang="zh-CN" altLang="en-US" sz="4400" b="1" i="0" u="none" strike="noStrike" dirty="0">
                <a:solidFill>
                  <a:srgbClr val="000000"/>
                </a:solidFill>
                <a:effectLst/>
                <a:latin typeface="+mn-ea"/>
              </a:rPr>
              <a:t>），将表格中机器学习算法动手实现，工程类要保证开发进度，学术类要保证研究进度。</a:t>
            </a:r>
            <a:endParaRPr lang="en-US" altLang="zh-CN" sz="4400" b="1" i="0" u="none" strike="noStrike" dirty="0">
              <a:solidFill>
                <a:srgbClr val="000000"/>
              </a:solidFill>
              <a:effectLst/>
              <a:latin typeface="+mn-ea"/>
            </a:endParaRPr>
          </a:p>
          <a:p>
            <a:pPr>
              <a:lnSpc>
                <a:spcPct val="150000"/>
              </a:lnSpc>
            </a:pPr>
            <a:endParaRPr lang="en-US" altLang="zh-CN" sz="4400" i="0" u="none" strike="noStrike" dirty="0">
              <a:solidFill>
                <a:srgbClr val="000000"/>
              </a:solidFill>
              <a:effectLst/>
              <a:latin typeface="+mn-ea"/>
            </a:endParaRPr>
          </a:p>
          <a:p>
            <a:pPr>
              <a:lnSpc>
                <a:spcPct val="150000"/>
              </a:lnSpc>
            </a:pPr>
            <a:r>
              <a:rPr lang="zh-CN" altLang="en-US" sz="4400" b="1" dirty="0">
                <a:solidFill>
                  <a:srgbClr val="000000"/>
                </a:solidFill>
                <a:latin typeface="+mn-ea"/>
              </a:rPr>
              <a:t>最终作业</a:t>
            </a:r>
            <a:r>
              <a:rPr lang="zh-CN" altLang="en-US" sz="4400" dirty="0">
                <a:solidFill>
                  <a:srgbClr val="000000"/>
                </a:solidFill>
                <a:latin typeface="+mn-ea"/>
              </a:rPr>
              <a:t>：</a:t>
            </a:r>
            <a:endParaRPr lang="en-US" altLang="zh-CN" sz="4400" dirty="0">
              <a:solidFill>
                <a:srgbClr val="000000"/>
              </a:solidFill>
              <a:latin typeface="+mn-ea"/>
            </a:endParaRPr>
          </a:p>
          <a:p>
            <a:pPr>
              <a:lnSpc>
                <a:spcPct val="150000"/>
              </a:lnSpc>
            </a:pPr>
            <a:r>
              <a:rPr lang="zh-CN" altLang="en-US" sz="4400" i="0" u="none" strike="noStrike" dirty="0">
                <a:solidFill>
                  <a:srgbClr val="000000"/>
                </a:solidFill>
                <a:effectLst/>
                <a:latin typeface="+mn-ea"/>
              </a:rPr>
              <a:t>     最终作业分为两类，工程类和研究类。工程类一组要完成机器学习平台的搭建，同时每个人独立交一份实践报告；研究类一组要完成课程算法，每人交一份研究报告。</a:t>
            </a:r>
          </a:p>
        </p:txBody>
      </p:sp>
    </p:spTree>
    <p:extLst>
      <p:ext uri="{BB962C8B-B14F-4D97-AF65-F5344CB8AC3E}">
        <p14:creationId xmlns:p14="http://schemas.microsoft.com/office/powerpoint/2010/main" val="17987323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6">
            <a:extLst>
              <a:ext uri="{FF2B5EF4-FFF2-40B4-BE49-F238E27FC236}">
                <a16:creationId xmlns:a16="http://schemas.microsoft.com/office/drawing/2014/main" id="{3319D7EB-A4AD-D740-851E-731AA6AAB126}"/>
              </a:ext>
            </a:extLst>
          </p:cNvPr>
          <p:cNvPicPr>
            <a:picLocks noChangeAspect="1"/>
          </p:cNvPicPr>
          <p:nvPr/>
        </p:nvPicPr>
        <p:blipFill>
          <a:blip r:embed="rId3">
            <a:extLst>
              <a:ext uri="{28A0092B-C50C-407E-A947-70E740481C1C}">
                <a14:useLocalDpi xmlns:a14="http://schemas.microsoft.com/office/drawing/2010/main" val="0"/>
              </a:ext>
            </a:extLst>
          </a:blip>
          <a:srcRect l="34411" r="34411"/>
          <a:stretch>
            <a:fillRect/>
          </a:stretch>
        </p:blipFill>
        <p:spPr>
          <a:xfrm>
            <a:off x="427037" y="76200"/>
            <a:ext cx="3066478" cy="3073509"/>
          </a:xfrm>
          <a:custGeom>
            <a:avLst/>
            <a:gdLst>
              <a:gd name="connsiteX0" fmla="*/ 1857376 w 3706252"/>
              <a:gd name="connsiteY0" fmla="*/ 928687 h 3714750"/>
              <a:gd name="connsiteX1" fmla="*/ 928688 w 3706252"/>
              <a:gd name="connsiteY1" fmla="*/ 1857375 h 3714750"/>
              <a:gd name="connsiteX2" fmla="*/ 1857376 w 3706252"/>
              <a:gd name="connsiteY2" fmla="*/ 2786063 h 3714750"/>
              <a:gd name="connsiteX3" fmla="*/ 2786064 w 3706252"/>
              <a:gd name="connsiteY3" fmla="*/ 1857375 h 3714750"/>
              <a:gd name="connsiteX4" fmla="*/ 1857376 w 3706252"/>
              <a:gd name="connsiteY4" fmla="*/ 928687 h 3714750"/>
              <a:gd name="connsiteX5" fmla="*/ 1857375 w 3706252"/>
              <a:gd name="connsiteY5" fmla="*/ 0 h 3714750"/>
              <a:gd name="connsiteX6" fmla="*/ 3705161 w 3706252"/>
              <a:gd name="connsiteY6" fmla="*/ 1667469 h 3714750"/>
              <a:gd name="connsiteX7" fmla="*/ 3706252 w 3706252"/>
              <a:gd name="connsiteY7" fmla="*/ 1689083 h 3714750"/>
              <a:gd name="connsiteX8" fmla="*/ 3706252 w 3706252"/>
              <a:gd name="connsiteY8" fmla="*/ 2025667 h 3714750"/>
              <a:gd name="connsiteX9" fmla="*/ 3705161 w 3706252"/>
              <a:gd name="connsiteY9" fmla="*/ 2047281 h 3714750"/>
              <a:gd name="connsiteX10" fmla="*/ 1857375 w 3706252"/>
              <a:gd name="connsiteY10" fmla="*/ 3714750 h 3714750"/>
              <a:gd name="connsiteX11" fmla="*/ 0 w 3706252"/>
              <a:gd name="connsiteY11" fmla="*/ 1857375 h 3714750"/>
              <a:gd name="connsiteX12" fmla="*/ 1857375 w 3706252"/>
              <a:gd name="connsiteY12" fmla="*/ 0 h 37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6252" h="3714750">
                <a:moveTo>
                  <a:pt x="1857376" y="928687"/>
                </a:moveTo>
                <a:cubicBezTo>
                  <a:pt x="1344476" y="928687"/>
                  <a:pt x="928688" y="1344475"/>
                  <a:pt x="928688" y="1857375"/>
                </a:cubicBezTo>
                <a:cubicBezTo>
                  <a:pt x="928688" y="2370275"/>
                  <a:pt x="1344476" y="2786063"/>
                  <a:pt x="1857376" y="2786063"/>
                </a:cubicBezTo>
                <a:cubicBezTo>
                  <a:pt x="2370276" y="2786063"/>
                  <a:pt x="2786064" y="2370275"/>
                  <a:pt x="2786064" y="1857375"/>
                </a:cubicBezTo>
                <a:cubicBezTo>
                  <a:pt x="2786064" y="1344475"/>
                  <a:pt x="2370276" y="928687"/>
                  <a:pt x="1857376" y="928687"/>
                </a:cubicBezTo>
                <a:close/>
                <a:moveTo>
                  <a:pt x="1857375" y="0"/>
                </a:moveTo>
                <a:cubicBezTo>
                  <a:pt x="2819062" y="0"/>
                  <a:pt x="3610044" y="730877"/>
                  <a:pt x="3705161" y="1667469"/>
                </a:cubicBezTo>
                <a:lnTo>
                  <a:pt x="3706252" y="1689083"/>
                </a:lnTo>
                <a:lnTo>
                  <a:pt x="3706252" y="2025667"/>
                </a:lnTo>
                <a:lnTo>
                  <a:pt x="3705161" y="2047281"/>
                </a:lnTo>
                <a:cubicBezTo>
                  <a:pt x="3610044" y="2983874"/>
                  <a:pt x="2819062" y="3714750"/>
                  <a:pt x="1857375" y="3714750"/>
                </a:cubicBezTo>
                <a:cubicBezTo>
                  <a:pt x="831575" y="3714750"/>
                  <a:pt x="0" y="2883175"/>
                  <a:pt x="0" y="1857375"/>
                </a:cubicBezTo>
                <a:cubicBezTo>
                  <a:pt x="0" y="831575"/>
                  <a:pt x="831575" y="0"/>
                  <a:pt x="1857375" y="0"/>
                </a:cubicBezTo>
                <a:close/>
              </a:path>
            </a:pathLst>
          </a:custGeom>
        </p:spPr>
      </p:pic>
      <p:sp>
        <p:nvSpPr>
          <p:cNvPr id="7" name="文本框 6">
            <a:extLst>
              <a:ext uri="{FF2B5EF4-FFF2-40B4-BE49-F238E27FC236}">
                <a16:creationId xmlns:a16="http://schemas.microsoft.com/office/drawing/2014/main" id="{C900E333-3395-614F-B893-805B4665A96E}"/>
              </a:ext>
            </a:extLst>
          </p:cNvPr>
          <p:cNvSpPr txBox="1"/>
          <p:nvPr/>
        </p:nvSpPr>
        <p:spPr>
          <a:xfrm>
            <a:off x="3779837" y="1051262"/>
            <a:ext cx="12166600" cy="1123384"/>
          </a:xfrm>
          <a:prstGeom prst="rect">
            <a:avLst/>
          </a:prstGeom>
          <a:noFill/>
        </p:spPr>
        <p:txBody>
          <a:bodyPr wrap="square">
            <a:spAutoFit/>
          </a:bodyPr>
          <a:lstStyle/>
          <a:p>
            <a:r>
              <a:rPr lang="zh-CN" altLang="en-US" b="1" dirty="0">
                <a:solidFill>
                  <a:srgbClr val="222222"/>
                </a:solidFill>
                <a:latin typeface="Helvetica Neue" panose="02000503000000020004" pitchFamily="2" charset="0"/>
              </a:rPr>
              <a:t>机器学习平台模板</a:t>
            </a:r>
            <a:endParaRPr lang="zh-CN" altLang="en-US" dirty="0"/>
          </a:p>
        </p:txBody>
      </p:sp>
      <p:pic>
        <p:nvPicPr>
          <p:cNvPr id="2" name="图片 1">
            <a:extLst>
              <a:ext uri="{FF2B5EF4-FFF2-40B4-BE49-F238E27FC236}">
                <a16:creationId xmlns:a16="http://schemas.microsoft.com/office/drawing/2014/main" id="{2C841015-A867-1F4D-BECD-18BAA56C8662}"/>
              </a:ext>
            </a:extLst>
          </p:cNvPr>
          <p:cNvPicPr>
            <a:picLocks noChangeAspect="1"/>
          </p:cNvPicPr>
          <p:nvPr/>
        </p:nvPicPr>
        <p:blipFill>
          <a:blip r:embed="rId4"/>
          <a:stretch>
            <a:fillRect/>
          </a:stretch>
        </p:blipFill>
        <p:spPr>
          <a:xfrm>
            <a:off x="2105675" y="3149709"/>
            <a:ext cx="20112324" cy="10144633"/>
          </a:xfrm>
          <a:prstGeom prst="rect">
            <a:avLst/>
          </a:prstGeom>
        </p:spPr>
      </p:pic>
    </p:spTree>
    <p:extLst>
      <p:ext uri="{BB962C8B-B14F-4D97-AF65-F5344CB8AC3E}">
        <p14:creationId xmlns:p14="http://schemas.microsoft.com/office/powerpoint/2010/main" val="23425922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กลุ่ม 6"/>
          <p:cNvGrpSpPr/>
          <p:nvPr/>
        </p:nvGrpSpPr>
        <p:grpSpPr>
          <a:xfrm>
            <a:off x="14981237" y="9372600"/>
            <a:ext cx="3409213" cy="2362200"/>
            <a:chOff x="14981237" y="9372600"/>
            <a:chExt cx="3409213" cy="2362200"/>
          </a:xfrm>
        </p:grpSpPr>
        <p:sp>
          <p:nvSpPr>
            <p:cNvPr id="26" name="Rectangle 35"/>
            <p:cNvSpPr/>
            <p:nvPr/>
          </p:nvSpPr>
          <p:spPr>
            <a:xfrm rot="5400000" flipH="1">
              <a:off x="14845227" y="10464924"/>
              <a:ext cx="2362200" cy="17755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sp>
          <p:nvSpPr>
            <p:cNvPr id="27" name="Rectangle 35"/>
            <p:cNvSpPr/>
            <p:nvPr/>
          </p:nvSpPr>
          <p:spPr>
            <a:xfrm flipH="1">
              <a:off x="14981237" y="10950929"/>
              <a:ext cx="3409213" cy="14138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8" name="กลุ่ม 7"/>
          <p:cNvGrpSpPr/>
          <p:nvPr/>
        </p:nvGrpSpPr>
        <p:grpSpPr>
          <a:xfrm>
            <a:off x="19443726" y="5874930"/>
            <a:ext cx="2835785" cy="3128815"/>
            <a:chOff x="19443726" y="5874930"/>
            <a:chExt cx="2835785" cy="3128815"/>
          </a:xfrm>
        </p:grpSpPr>
        <p:sp>
          <p:nvSpPr>
            <p:cNvPr id="29" name="สามเหลี่ยมหน้าจั่ว 28"/>
            <p:cNvSpPr/>
            <p:nvPr/>
          </p:nvSpPr>
          <p:spPr>
            <a:xfrm>
              <a:off x="19489439" y="6550893"/>
              <a:ext cx="1533144" cy="132167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0" name="สามเหลี่ยมหน้าจั่ว 29"/>
            <p:cNvSpPr/>
            <p:nvPr/>
          </p:nvSpPr>
          <p:spPr>
            <a:xfrm flipV="1">
              <a:off x="20487868" y="8133373"/>
              <a:ext cx="1533145" cy="870372"/>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7" name="สามเหลี่ยมหน้าจั่ว 46"/>
            <p:cNvSpPr/>
            <p:nvPr/>
          </p:nvSpPr>
          <p:spPr>
            <a:xfrm flipV="1">
              <a:off x="19443726" y="6122917"/>
              <a:ext cx="884945" cy="587586"/>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8" name="สามเหลี่ยมหน้าจั่ว 47"/>
            <p:cNvSpPr/>
            <p:nvPr/>
          </p:nvSpPr>
          <p:spPr>
            <a:xfrm>
              <a:off x="21022583" y="5874930"/>
              <a:ext cx="1256928" cy="108355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grpSp>
      <p:pic>
        <p:nvPicPr>
          <p:cNvPr id="3" name="图片占位符 2"/>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24940" r="24940"/>
          <a:stretch>
            <a:fillRect/>
          </a:stretch>
        </p:blipFill>
        <p:spPr/>
      </p:pic>
      <p:sp>
        <p:nvSpPr>
          <p:cNvPr id="2" name="文本框 1">
            <a:extLst>
              <a:ext uri="{FF2B5EF4-FFF2-40B4-BE49-F238E27FC236}">
                <a16:creationId xmlns:a16="http://schemas.microsoft.com/office/drawing/2014/main" id="{5BE78E55-C3ED-4649-8813-A9A18BC0B1B7}"/>
              </a:ext>
            </a:extLst>
          </p:cNvPr>
          <p:cNvSpPr txBox="1"/>
          <p:nvPr/>
        </p:nvSpPr>
        <p:spPr>
          <a:xfrm>
            <a:off x="16685843" y="9925709"/>
            <a:ext cx="6019800" cy="707886"/>
          </a:xfrm>
          <a:prstGeom prst="rect">
            <a:avLst/>
          </a:prstGeom>
          <a:noFill/>
        </p:spPr>
        <p:txBody>
          <a:bodyPr wrap="square" rtlCol="0">
            <a:spAutoFit/>
          </a:bodyPr>
          <a:lstStyle/>
          <a:p>
            <a:r>
              <a:rPr kumimoji="1" lang="zh-CN" altLang="en-US" sz="4000" dirty="0"/>
              <a:t>课程教师：尚文倩</a:t>
            </a:r>
          </a:p>
        </p:txBody>
      </p:sp>
    </p:spTree>
    <p:extLst>
      <p:ext uri="{BB962C8B-B14F-4D97-AF65-F5344CB8AC3E}">
        <p14:creationId xmlns:p14="http://schemas.microsoft.com/office/powerpoint/2010/main" val="32153904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B5171C2-3909-414F-85BD-43B16D70C47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1"/>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2_การออกแบบที่กำหนดเอ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32319</TotalTime>
  <Words>499</Words>
  <Application>Microsoft Macintosh PowerPoint</Application>
  <PresentationFormat>自定义</PresentationFormat>
  <Paragraphs>78</Paragraphs>
  <Slides>8</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-apple-system</vt:lpstr>
      <vt:lpstr>DengXian</vt:lpstr>
      <vt:lpstr>宋体</vt:lpstr>
      <vt:lpstr>微软雅黑</vt:lpstr>
      <vt:lpstr>Arial</vt:lpstr>
      <vt:lpstr>Calibri</vt:lpstr>
      <vt:lpstr>Helvetica Neue</vt:lpstr>
      <vt:lpstr>Lato</vt:lpstr>
      <vt:lpstr>Lato Black</vt:lpstr>
      <vt:lpstr>Lato Light</vt:lpstr>
      <vt:lpstr>Open Sans Light</vt:lpstr>
      <vt:lpstr>2_การออกแบบที่กำหนดเอง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1</dc:creator>
  <cp:lastModifiedBy>Microsoft Office User</cp:lastModifiedBy>
  <cp:revision>3027</cp:revision>
  <dcterms:created xsi:type="dcterms:W3CDTF">2017-10-18T13:25:00Z</dcterms:created>
  <dcterms:modified xsi:type="dcterms:W3CDTF">2022-07-03T13:14:03Z</dcterms:modified>
</cp:coreProperties>
</file>