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6a66fc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6a66fc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6a66fc8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6a66fc8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ta.police.uk/docs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216425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/>
              <a:t>Use Case </a:t>
            </a:r>
            <a:endParaRPr sz="23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923875"/>
            <a:ext cx="8520600" cy="4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Ziel: </a:t>
            </a:r>
            <a:r>
              <a:rPr lang="de"/>
              <a:t>Vorhersage wie </a:t>
            </a:r>
            <a:r>
              <a:rPr lang="de"/>
              <a:t>sicher</a:t>
            </a:r>
            <a:r>
              <a:rPr lang="de"/>
              <a:t> eine Stadt ist. Dabei sollen verschiedene Abhängigkeiten/Faktoren mit einbezogen werden und auf Basis ein Sicherheitsfaktor für die Stadt/Region vorhergesagt werden.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2000"/>
              <a:t>Mögliche Abhängigkeiten/Datenquellen: </a:t>
            </a:r>
            <a:endParaRPr b="1" sz="20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Verbrechen in der Vergangenheit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Polizeieinsätze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Saisonalitäten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Kriminalitätsrate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Wetter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Events (Fußballspiele etc.)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https://data.police.uk/docs/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2000"/>
              <a:t>Darstellung</a:t>
            </a:r>
            <a:r>
              <a:rPr b="1" lang="de" sz="2000"/>
              <a:t>: </a:t>
            </a:r>
            <a:endParaRPr b="1"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de" sz="2000"/>
              <a:t>Interaktive Heatmap (React)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2000"/>
              <a:t>Fokus</a:t>
            </a:r>
            <a:endParaRPr b="1"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de" sz="2000"/>
              <a:t>Möglichst einfache Einbindung von neuen Datenquellen </a:t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de" sz="2000"/>
              <a:t>Modell soll einfach auf neue Use Cases angewandt werden können </a:t>
            </a:r>
            <a:endParaRPr b="1" sz="2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50" y="2039326"/>
            <a:ext cx="1598100" cy="19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 brauchen wir noch Input?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Data Streaming Grundlagen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(Wie setzte ich Data streaming technisch um?, Wie baue ich mir eine Pipeline?) 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Wie schaffe ich es ein Modell so generisch wie möglich zu bauen? 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Deployment (best practice)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Weitere Themen werden bestimmt noch Folgen ;-)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