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 in our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lorem ipsum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Previous/Related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EFF6-037D-4787-B1CC-ADDDAAAC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D954-35D9-44B2-8BBC-135897DA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15</TotalTime>
  <Words>131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Gill Sans MT</vt:lpstr>
      <vt:lpstr>Wingdings 2</vt:lpstr>
      <vt:lpstr>DividendVTI</vt:lpstr>
      <vt:lpstr>Using Machine Learning to Address the Opioid Crisis</vt:lpstr>
      <vt:lpstr>Background and Motivation</vt:lpstr>
      <vt:lpstr>Previous/Related Works</vt:lpstr>
      <vt:lpstr>Our approach</vt:lpstr>
      <vt:lpstr>Analysis 1  Using Federal data to classify doctors who prescribe opioids</vt:lpstr>
      <vt:lpstr>Analysis 2  using the classifier to gain state-level insights</vt:lpstr>
      <vt:lpstr>Analysis 3  Studying the impact of lobbying groups on opioid prescriber rates </vt:lpstr>
      <vt:lpstr>Overall findings</vt:lpstr>
      <vt:lpstr>conclusions</vt:lpstr>
      <vt:lpstr>Sources used in our analyses</vt:lpstr>
      <vt:lpstr>Questions?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Megan Skrobacz</cp:lastModifiedBy>
  <cp:revision>1</cp:revision>
  <dcterms:created xsi:type="dcterms:W3CDTF">2021-12-11T20:27:31Z</dcterms:created>
  <dcterms:modified xsi:type="dcterms:W3CDTF">2021-12-11T20:43:01Z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