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147476521" r:id="rId2"/>
    <p:sldId id="2147476522" r:id="rId3"/>
    <p:sldId id="2147476511" r:id="rId4"/>
    <p:sldId id="2147476523" r:id="rId5"/>
    <p:sldId id="2147476475" r:id="rId6"/>
    <p:sldId id="2147476525" r:id="rId7"/>
    <p:sldId id="2147476524" r:id="rId8"/>
    <p:sldId id="2147476527" r:id="rId9"/>
    <p:sldId id="2147476529" r:id="rId10"/>
    <p:sldId id="214747652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54685-642C-492C-AF38-D49D31714602}" v="40" dt="2025-02-15T16:25:59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78" y="2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Patusco" userId="2752e5464f12ada1" providerId="LiveId" clId="{D4D54685-642C-492C-AF38-D49D31714602}"/>
    <pc:docChg chg="undo custSel addSld delSld modSld sldOrd">
      <pc:chgData name="Matheus Patusco" userId="2752e5464f12ada1" providerId="LiveId" clId="{D4D54685-642C-492C-AF38-D49D31714602}" dt="2025-02-15T16:26:46.809" v="987" actId="14100"/>
      <pc:docMkLst>
        <pc:docMk/>
      </pc:docMkLst>
      <pc:sldChg chg="del">
        <pc:chgData name="Matheus Patusco" userId="2752e5464f12ada1" providerId="LiveId" clId="{D4D54685-642C-492C-AF38-D49D31714602}" dt="2025-02-15T15:18:29.681" v="49" actId="47"/>
        <pc:sldMkLst>
          <pc:docMk/>
          <pc:sldMk cId="3530626345" sldId="2561"/>
        </pc:sldMkLst>
      </pc:sldChg>
      <pc:sldChg chg="del ord">
        <pc:chgData name="Matheus Patusco" userId="2752e5464f12ada1" providerId="LiveId" clId="{D4D54685-642C-492C-AF38-D49D31714602}" dt="2025-02-15T15:34:57.046" v="478" actId="47"/>
        <pc:sldMkLst>
          <pc:docMk/>
          <pc:sldMk cId="4153099685" sldId="2562"/>
        </pc:sldMkLst>
      </pc:sldChg>
      <pc:sldChg chg="del">
        <pc:chgData name="Matheus Patusco" userId="2752e5464f12ada1" providerId="LiveId" clId="{D4D54685-642C-492C-AF38-D49D31714602}" dt="2025-02-15T15:19:51.302" v="69" actId="47"/>
        <pc:sldMkLst>
          <pc:docMk/>
          <pc:sldMk cId="1319361238" sldId="2563"/>
        </pc:sldMkLst>
      </pc:sldChg>
      <pc:sldChg chg="del">
        <pc:chgData name="Matheus Patusco" userId="2752e5464f12ada1" providerId="LiveId" clId="{D4D54685-642C-492C-AF38-D49D31714602}" dt="2025-02-15T15:34:48.610" v="476" actId="47"/>
        <pc:sldMkLst>
          <pc:docMk/>
          <pc:sldMk cId="1441856985" sldId="2564"/>
        </pc:sldMkLst>
      </pc:sldChg>
      <pc:sldChg chg="del">
        <pc:chgData name="Matheus Patusco" userId="2752e5464f12ada1" providerId="LiveId" clId="{D4D54685-642C-492C-AF38-D49D31714602}" dt="2025-02-15T15:34:49.457" v="477" actId="47"/>
        <pc:sldMkLst>
          <pc:docMk/>
          <pc:sldMk cId="3091414853" sldId="2565"/>
        </pc:sldMkLst>
      </pc:sldChg>
      <pc:sldChg chg="del">
        <pc:chgData name="Matheus Patusco" userId="2752e5464f12ada1" providerId="LiveId" clId="{D4D54685-642C-492C-AF38-D49D31714602}" dt="2025-02-15T15:44:27.311" v="605" actId="47"/>
        <pc:sldMkLst>
          <pc:docMk/>
          <pc:sldMk cId="3412599372" sldId="2566"/>
        </pc:sldMkLst>
      </pc:sldChg>
      <pc:sldChg chg="del">
        <pc:chgData name="Matheus Patusco" userId="2752e5464f12ada1" providerId="LiveId" clId="{D4D54685-642C-492C-AF38-D49D31714602}" dt="2025-02-15T15:47:08.240" v="648" actId="47"/>
        <pc:sldMkLst>
          <pc:docMk/>
          <pc:sldMk cId="1919354882" sldId="2567"/>
        </pc:sldMkLst>
      </pc:sldChg>
      <pc:sldChg chg="del">
        <pc:chgData name="Matheus Patusco" userId="2752e5464f12ada1" providerId="LiveId" clId="{D4D54685-642C-492C-AF38-D49D31714602}" dt="2025-02-15T16:07:58.394" v="711" actId="47"/>
        <pc:sldMkLst>
          <pc:docMk/>
          <pc:sldMk cId="2538526811" sldId="2568"/>
        </pc:sldMkLst>
      </pc:sldChg>
      <pc:sldChg chg="del">
        <pc:chgData name="Matheus Patusco" userId="2752e5464f12ada1" providerId="LiveId" clId="{D4D54685-642C-492C-AF38-D49D31714602}" dt="2025-02-15T16:19:34.483" v="881" actId="47"/>
        <pc:sldMkLst>
          <pc:docMk/>
          <pc:sldMk cId="3211139997" sldId="2570"/>
        </pc:sldMkLst>
      </pc:sldChg>
      <pc:sldChg chg="del">
        <pc:chgData name="Matheus Patusco" userId="2752e5464f12ada1" providerId="LiveId" clId="{D4D54685-642C-492C-AF38-D49D31714602}" dt="2025-02-15T16:11:16.604" v="714" actId="47"/>
        <pc:sldMkLst>
          <pc:docMk/>
          <pc:sldMk cId="1933675093" sldId="2571"/>
        </pc:sldMkLst>
      </pc:sldChg>
      <pc:sldChg chg="del">
        <pc:chgData name="Matheus Patusco" userId="2752e5464f12ada1" providerId="LiveId" clId="{D4D54685-642C-492C-AF38-D49D31714602}" dt="2025-02-15T16:11:47.425" v="718" actId="47"/>
        <pc:sldMkLst>
          <pc:docMk/>
          <pc:sldMk cId="1746284871" sldId="2572"/>
        </pc:sldMkLst>
      </pc:sldChg>
      <pc:sldChg chg="del">
        <pc:chgData name="Matheus Patusco" userId="2752e5464f12ada1" providerId="LiveId" clId="{D4D54685-642C-492C-AF38-D49D31714602}" dt="2025-02-15T16:11:31.942" v="715" actId="47"/>
        <pc:sldMkLst>
          <pc:docMk/>
          <pc:sldMk cId="159490085" sldId="2573"/>
        </pc:sldMkLst>
      </pc:sldChg>
      <pc:sldChg chg="del">
        <pc:chgData name="Matheus Patusco" userId="2752e5464f12ada1" providerId="LiveId" clId="{D4D54685-642C-492C-AF38-D49D31714602}" dt="2025-02-15T15:34:58.141" v="479" actId="47"/>
        <pc:sldMkLst>
          <pc:docMk/>
          <pc:sldMk cId="3788213255" sldId="2576"/>
        </pc:sldMkLst>
      </pc:sldChg>
      <pc:sldChg chg="del">
        <pc:chgData name="Matheus Patusco" userId="2752e5464f12ada1" providerId="LiveId" clId="{D4D54685-642C-492C-AF38-D49D31714602}" dt="2025-02-15T15:59:09.631" v="686" actId="47"/>
        <pc:sldMkLst>
          <pc:docMk/>
          <pc:sldMk cId="2933103789" sldId="2577"/>
        </pc:sldMkLst>
      </pc:sldChg>
      <pc:sldChg chg="del">
        <pc:chgData name="Matheus Patusco" userId="2752e5464f12ada1" providerId="LiveId" clId="{D4D54685-642C-492C-AF38-D49D31714602}" dt="2025-02-15T16:26:34.116" v="965" actId="47"/>
        <pc:sldMkLst>
          <pc:docMk/>
          <pc:sldMk cId="2399720895" sldId="2578"/>
        </pc:sldMkLst>
      </pc:sldChg>
      <pc:sldChg chg="addSp delSp modSp add mod modAnim">
        <pc:chgData name="Matheus Patusco" userId="2752e5464f12ada1" providerId="LiveId" clId="{D4D54685-642C-492C-AF38-D49D31714602}" dt="2025-02-15T15:46:50.017" v="647"/>
        <pc:sldMkLst>
          <pc:docMk/>
          <pc:sldMk cId="3779765838" sldId="2147476475"/>
        </pc:sldMkLst>
        <pc:spChg chg="mod">
          <ac:chgData name="Matheus Patusco" userId="2752e5464f12ada1" providerId="LiveId" clId="{D4D54685-642C-492C-AF38-D49D31714602}" dt="2025-02-15T15:44:50.256" v="611" actId="20577"/>
          <ac:spMkLst>
            <pc:docMk/>
            <pc:sldMk cId="3779765838" sldId="2147476475"/>
            <ac:spMk id="5" creationId="{41B028D9-8FFD-AF70-43AC-0F1B4440EA5D}"/>
          </ac:spMkLst>
        </pc:spChg>
        <pc:spChg chg="mod">
          <ac:chgData name="Matheus Patusco" userId="2752e5464f12ada1" providerId="LiveId" clId="{D4D54685-642C-492C-AF38-D49D31714602}" dt="2025-02-15T15:45:47.454" v="636" actId="20577"/>
          <ac:spMkLst>
            <pc:docMk/>
            <pc:sldMk cId="3779765838" sldId="2147476475"/>
            <ac:spMk id="6" creationId="{91364F20-3504-3059-E9C3-0F4F0AC7D4F4}"/>
          </ac:spMkLst>
        </pc:spChg>
        <pc:spChg chg="del topLvl">
          <ac:chgData name="Matheus Patusco" userId="2752e5464f12ada1" providerId="LiveId" clId="{D4D54685-642C-492C-AF38-D49D31714602}" dt="2025-02-15T15:44:54.171" v="612" actId="478"/>
          <ac:spMkLst>
            <pc:docMk/>
            <pc:sldMk cId="3779765838" sldId="2147476475"/>
            <ac:spMk id="14" creationId="{E6C16DF2-8A08-ABDB-290B-BB7E61038A6F}"/>
          </ac:spMkLst>
        </pc:spChg>
        <pc:spChg chg="mod">
          <ac:chgData name="Matheus Patusco" userId="2752e5464f12ada1" providerId="LiveId" clId="{D4D54685-642C-492C-AF38-D49D31714602}" dt="2025-02-15T15:45:35.470" v="618"/>
          <ac:spMkLst>
            <pc:docMk/>
            <pc:sldMk cId="3779765838" sldId="2147476475"/>
            <ac:spMk id="32" creationId="{BE1019CA-B47A-FADD-F2A2-3D75A5CFB3B3}"/>
          </ac:spMkLst>
        </pc:spChg>
        <pc:spChg chg="mod">
          <ac:chgData name="Matheus Patusco" userId="2752e5464f12ada1" providerId="LiveId" clId="{D4D54685-642C-492C-AF38-D49D31714602}" dt="2025-02-15T15:46:33.158" v="642" actId="14100"/>
          <ac:spMkLst>
            <pc:docMk/>
            <pc:sldMk cId="3779765838" sldId="2147476475"/>
            <ac:spMk id="33" creationId="{B1F0B135-5DA2-7C59-213A-9D18C640DAFC}"/>
          </ac:spMkLst>
        </pc:spChg>
        <pc:spChg chg="mod">
          <ac:chgData name="Matheus Patusco" userId="2752e5464f12ada1" providerId="LiveId" clId="{D4D54685-642C-492C-AF38-D49D31714602}" dt="2025-02-15T15:46:26.823" v="641" actId="14100"/>
          <ac:spMkLst>
            <pc:docMk/>
            <pc:sldMk cId="3779765838" sldId="2147476475"/>
            <ac:spMk id="34" creationId="{5E7F8CA5-FEB3-ABE1-D8E5-EF23ABC750C2}"/>
          </ac:spMkLst>
        </pc:spChg>
        <pc:spChg chg="mod">
          <ac:chgData name="Matheus Patusco" userId="2752e5464f12ada1" providerId="LiveId" clId="{D4D54685-642C-492C-AF38-D49D31714602}" dt="2025-02-15T15:45:19.860" v="617"/>
          <ac:spMkLst>
            <pc:docMk/>
            <pc:sldMk cId="3779765838" sldId="2147476475"/>
            <ac:spMk id="35" creationId="{AA7AC477-A993-30F0-2762-013F32BDEFC7}"/>
          </ac:spMkLst>
        </pc:spChg>
        <pc:spChg chg="mod">
          <ac:chgData name="Matheus Patusco" userId="2752e5464f12ada1" providerId="LiveId" clId="{D4D54685-642C-492C-AF38-D49D31714602}" dt="2025-02-15T15:46:06.879" v="639"/>
          <ac:spMkLst>
            <pc:docMk/>
            <pc:sldMk cId="3779765838" sldId="2147476475"/>
            <ac:spMk id="37" creationId="{29021AA1-09A7-86FA-9E00-B32C7C2D0816}"/>
          </ac:spMkLst>
        </pc:spChg>
        <pc:spChg chg="mod">
          <ac:chgData name="Matheus Patusco" userId="2752e5464f12ada1" providerId="LiveId" clId="{D4D54685-642C-492C-AF38-D49D31714602}" dt="2025-02-15T15:46:22.212" v="640"/>
          <ac:spMkLst>
            <pc:docMk/>
            <pc:sldMk cId="3779765838" sldId="2147476475"/>
            <ac:spMk id="42" creationId="{6D6CB882-3F11-07ED-4F0C-93FA6075781B}"/>
          </ac:spMkLst>
        </pc:spChg>
        <pc:grpChg chg="del">
          <ac:chgData name="Matheus Patusco" userId="2752e5464f12ada1" providerId="LiveId" clId="{D4D54685-642C-492C-AF38-D49D31714602}" dt="2025-02-15T15:44:54.171" v="612" actId="478"/>
          <ac:grpSpMkLst>
            <pc:docMk/>
            <pc:sldMk cId="3779765838" sldId="2147476475"/>
            <ac:grpSpMk id="51" creationId="{84EC97F3-6FB9-9F1B-8DC9-D9077504FBC6}"/>
          </ac:grpSpMkLst>
        </pc:grpChg>
        <pc:picChg chg="add mod">
          <ac:chgData name="Matheus Patusco" userId="2752e5464f12ada1" providerId="LiveId" clId="{D4D54685-642C-492C-AF38-D49D31714602}" dt="2025-02-15T15:46:45.036" v="646" actId="1076"/>
          <ac:picMkLst>
            <pc:docMk/>
            <pc:sldMk cId="3779765838" sldId="2147476475"/>
            <ac:picMk id="3" creationId="{79F16716-2232-1AA5-DDE8-D4F4EAFC7D58}"/>
          </ac:picMkLst>
        </pc:picChg>
        <pc:picChg chg="del topLvl">
          <ac:chgData name="Matheus Patusco" userId="2752e5464f12ada1" providerId="LiveId" clId="{D4D54685-642C-492C-AF38-D49D31714602}" dt="2025-02-15T15:44:56.377" v="613" actId="478"/>
          <ac:picMkLst>
            <pc:docMk/>
            <pc:sldMk cId="3779765838" sldId="2147476475"/>
            <ac:picMk id="13" creationId="{00276B2F-4502-3EC8-FA9F-445FC593A556}"/>
          </ac:picMkLst>
        </pc:picChg>
        <pc:cxnChg chg="mod">
          <ac:chgData name="Matheus Patusco" userId="2752e5464f12ada1" providerId="LiveId" clId="{D4D54685-642C-492C-AF38-D49D31714602}" dt="2025-02-15T15:45:04.143" v="614" actId="14100"/>
          <ac:cxnSpMkLst>
            <pc:docMk/>
            <pc:sldMk cId="3779765838" sldId="2147476475"/>
            <ac:cxnSpMk id="4" creationId="{D7EF3652-3785-7AB6-7066-ED724DC1E34D}"/>
          </ac:cxnSpMkLst>
        </pc:cxnChg>
      </pc:sldChg>
      <pc:sldChg chg="addSp delSp modSp add mod modShow">
        <pc:chgData name="Matheus Patusco" userId="2752e5464f12ada1" providerId="LiveId" clId="{D4D54685-642C-492C-AF38-D49D31714602}" dt="2025-02-15T16:11:38.069" v="716" actId="729"/>
        <pc:sldMkLst>
          <pc:docMk/>
          <pc:sldMk cId="792895555" sldId="2147476511"/>
        </pc:sldMkLst>
        <pc:spChg chg="add del mod">
          <ac:chgData name="Matheus Patusco" userId="2752e5464f12ada1" providerId="LiveId" clId="{D4D54685-642C-492C-AF38-D49D31714602}" dt="2025-02-15T15:34:35.004" v="474" actId="20577"/>
          <ac:spMkLst>
            <pc:docMk/>
            <pc:sldMk cId="792895555" sldId="2147476511"/>
            <ac:spMk id="2" creationId="{A3B50D61-872C-52AB-7710-2E89EB5BA03C}"/>
          </ac:spMkLst>
        </pc:spChg>
        <pc:spChg chg="del">
          <ac:chgData name="Matheus Patusco" userId="2752e5464f12ada1" providerId="LiveId" clId="{D4D54685-642C-492C-AF38-D49D31714602}" dt="2025-02-15T15:29:17.982" v="214" actId="478"/>
          <ac:spMkLst>
            <pc:docMk/>
            <pc:sldMk cId="792895555" sldId="2147476511"/>
            <ac:spMk id="3" creationId="{6A2B8E56-E10C-8E2D-C757-D801621473C6}"/>
          </ac:spMkLst>
        </pc:spChg>
        <pc:spChg chg="mod">
          <ac:chgData name="Matheus Patusco" userId="2752e5464f12ada1" providerId="LiveId" clId="{D4D54685-642C-492C-AF38-D49D31714602}" dt="2025-02-15T15:28:51.190" v="200" actId="20577"/>
          <ac:spMkLst>
            <pc:docMk/>
            <pc:sldMk cId="792895555" sldId="2147476511"/>
            <ac:spMk id="5" creationId="{F596AFCC-3412-7F5F-7926-8F45E30B9F98}"/>
          </ac:spMkLst>
        </pc:spChg>
        <pc:spChg chg="del">
          <ac:chgData name="Matheus Patusco" userId="2752e5464f12ada1" providerId="LiveId" clId="{D4D54685-642C-492C-AF38-D49D31714602}" dt="2025-02-15T15:29:29.667" v="217" actId="478"/>
          <ac:spMkLst>
            <pc:docMk/>
            <pc:sldMk cId="792895555" sldId="2147476511"/>
            <ac:spMk id="6" creationId="{BF6A75FD-50D7-FDFF-C7A1-822617537496}"/>
          </ac:spMkLst>
        </pc:spChg>
        <pc:spChg chg="del">
          <ac:chgData name="Matheus Patusco" userId="2752e5464f12ada1" providerId="LiveId" clId="{D4D54685-642C-492C-AF38-D49D31714602}" dt="2025-02-15T15:29:33.135" v="218" actId="478"/>
          <ac:spMkLst>
            <pc:docMk/>
            <pc:sldMk cId="792895555" sldId="2147476511"/>
            <ac:spMk id="7" creationId="{A9F99EE6-E48A-7119-B419-8B05D7F8A525}"/>
          </ac:spMkLst>
        </pc:spChg>
        <pc:spChg chg="del topLvl">
          <ac:chgData name="Matheus Patusco" userId="2752e5464f12ada1" providerId="LiveId" clId="{D4D54685-642C-492C-AF38-D49D31714602}" dt="2025-02-15T15:28:54.830" v="201" actId="478"/>
          <ac:spMkLst>
            <pc:docMk/>
            <pc:sldMk cId="792895555" sldId="2147476511"/>
            <ac:spMk id="14" creationId="{3B7DC845-67B7-DC90-77DF-246BC139A444}"/>
          </ac:spMkLst>
        </pc:spChg>
        <pc:spChg chg="del">
          <ac:chgData name="Matheus Patusco" userId="2752e5464f12ada1" providerId="LiveId" clId="{D4D54685-642C-492C-AF38-D49D31714602}" dt="2025-02-15T15:29:09.283" v="212" actId="478"/>
          <ac:spMkLst>
            <pc:docMk/>
            <pc:sldMk cId="792895555" sldId="2147476511"/>
            <ac:spMk id="24" creationId="{D177AC49-8FDD-F678-06A9-D0CDDC38EB58}"/>
          </ac:spMkLst>
        </pc:spChg>
        <pc:spChg chg="mod">
          <ac:chgData name="Matheus Patusco" userId="2752e5464f12ada1" providerId="LiveId" clId="{D4D54685-642C-492C-AF38-D49D31714602}" dt="2025-02-15T15:29:05.894" v="211" actId="20577"/>
          <ac:spMkLst>
            <pc:docMk/>
            <pc:sldMk cId="792895555" sldId="2147476511"/>
            <ac:spMk id="62" creationId="{75EE52E6-9E54-A44A-5F62-74EA079354CA}"/>
          </ac:spMkLst>
        </pc:spChg>
        <pc:spChg chg="mod topLvl">
          <ac:chgData name="Matheus Patusco" userId="2752e5464f12ada1" providerId="LiveId" clId="{D4D54685-642C-492C-AF38-D49D31714602}" dt="2025-02-15T15:34:45.043" v="475" actId="14100"/>
          <ac:spMkLst>
            <pc:docMk/>
            <pc:sldMk cId="792895555" sldId="2147476511"/>
            <ac:spMk id="65" creationId="{F87409AD-95A6-AEBE-C908-0DA85EA420C5}"/>
          </ac:spMkLst>
        </pc:spChg>
        <pc:spChg chg="add del mod">
          <ac:chgData name="Matheus Patusco" userId="2752e5464f12ada1" providerId="LiveId" clId="{D4D54685-642C-492C-AF38-D49D31714602}" dt="2025-02-15T15:29:50.155" v="225" actId="478"/>
          <ac:spMkLst>
            <pc:docMk/>
            <pc:sldMk cId="792895555" sldId="2147476511"/>
            <ac:spMk id="69" creationId="{EFEF6C34-E3E1-E8B2-FA54-99EE2E925E22}"/>
          </ac:spMkLst>
        </pc:spChg>
        <pc:grpChg chg="del">
          <ac:chgData name="Matheus Patusco" userId="2752e5464f12ada1" providerId="LiveId" clId="{D4D54685-642C-492C-AF38-D49D31714602}" dt="2025-02-15T15:28:54.830" v="201" actId="478"/>
          <ac:grpSpMkLst>
            <pc:docMk/>
            <pc:sldMk cId="792895555" sldId="2147476511"/>
            <ac:grpSpMk id="51" creationId="{F1044365-44E3-51C0-FA3D-38F4C91F1C60}"/>
          </ac:grpSpMkLst>
        </pc:grpChg>
        <pc:grpChg chg="del">
          <ac:chgData name="Matheus Patusco" userId="2752e5464f12ada1" providerId="LiveId" clId="{D4D54685-642C-492C-AF38-D49D31714602}" dt="2025-02-15T15:29:52.651" v="226" actId="478"/>
          <ac:grpSpMkLst>
            <pc:docMk/>
            <pc:sldMk cId="792895555" sldId="2147476511"/>
            <ac:grpSpMk id="63" creationId="{596C6F6E-CADF-2932-1010-A1E44DB6FE2A}"/>
          </ac:grpSpMkLst>
        </pc:grpChg>
        <pc:picChg chg="del topLvl">
          <ac:chgData name="Matheus Patusco" userId="2752e5464f12ada1" providerId="LiveId" clId="{D4D54685-642C-492C-AF38-D49D31714602}" dt="2025-02-15T15:28:56.706" v="202" actId="478"/>
          <ac:picMkLst>
            <pc:docMk/>
            <pc:sldMk cId="792895555" sldId="2147476511"/>
            <ac:picMk id="13" creationId="{D6150B52-DFAC-B137-1BAD-A87519FB4793}"/>
          </ac:picMkLst>
        </pc:picChg>
        <pc:picChg chg="del">
          <ac:chgData name="Matheus Patusco" userId="2752e5464f12ada1" providerId="LiveId" clId="{D4D54685-642C-492C-AF38-D49D31714602}" dt="2025-02-15T15:29:12.926" v="213" actId="478"/>
          <ac:picMkLst>
            <pc:docMk/>
            <pc:sldMk cId="792895555" sldId="2147476511"/>
            <ac:picMk id="22" creationId="{E662A66D-C9EE-3CEF-B758-136CD294AF5C}"/>
          </ac:picMkLst>
        </pc:picChg>
        <pc:picChg chg="del topLvl">
          <ac:chgData name="Matheus Patusco" userId="2752e5464f12ada1" providerId="LiveId" clId="{D4D54685-642C-492C-AF38-D49D31714602}" dt="2025-02-15T15:29:52.651" v="226" actId="478"/>
          <ac:picMkLst>
            <pc:docMk/>
            <pc:sldMk cId="792895555" sldId="2147476511"/>
            <ac:picMk id="73" creationId="{A973A479-79BE-40A6-8ACD-9F24E9E82C0C}"/>
          </ac:picMkLst>
        </pc:picChg>
        <pc:picChg chg="del">
          <ac:chgData name="Matheus Patusco" userId="2752e5464f12ada1" providerId="LiveId" clId="{D4D54685-642C-492C-AF38-D49D31714602}" dt="2025-02-15T15:29:23.612" v="215" actId="478"/>
          <ac:picMkLst>
            <pc:docMk/>
            <pc:sldMk cId="792895555" sldId="2147476511"/>
            <ac:picMk id="75" creationId="{80AD8BD9-A85D-D16E-4194-3DCCE9B9A077}"/>
          </ac:picMkLst>
        </pc:picChg>
        <pc:picChg chg="del">
          <ac:chgData name="Matheus Patusco" userId="2752e5464f12ada1" providerId="LiveId" clId="{D4D54685-642C-492C-AF38-D49D31714602}" dt="2025-02-15T15:29:35.689" v="219" actId="478"/>
          <ac:picMkLst>
            <pc:docMk/>
            <pc:sldMk cId="792895555" sldId="2147476511"/>
            <ac:picMk id="78" creationId="{78360F10-0F82-BD5B-2DFC-B599213E0FD1}"/>
          </ac:picMkLst>
        </pc:picChg>
        <pc:picChg chg="del">
          <ac:chgData name="Matheus Patusco" userId="2752e5464f12ada1" providerId="LiveId" clId="{D4D54685-642C-492C-AF38-D49D31714602}" dt="2025-02-15T15:29:26.598" v="216" actId="478"/>
          <ac:picMkLst>
            <pc:docMk/>
            <pc:sldMk cId="792895555" sldId="2147476511"/>
            <ac:picMk id="80" creationId="{71B799BF-4F68-B4AE-6275-B00DF4D4741A}"/>
          </ac:picMkLst>
        </pc:picChg>
        <pc:cxnChg chg="mod">
          <ac:chgData name="Matheus Patusco" userId="2752e5464f12ada1" providerId="LiveId" clId="{D4D54685-642C-492C-AF38-D49D31714602}" dt="2025-02-15T15:28:59.931" v="203" actId="14100"/>
          <ac:cxnSpMkLst>
            <pc:docMk/>
            <pc:sldMk cId="792895555" sldId="2147476511"/>
            <ac:cxnSpMk id="4" creationId="{E50CF035-8783-A7E3-18F9-FE9ECDCE36FC}"/>
          </ac:cxnSpMkLst>
        </pc:cxnChg>
      </pc:sldChg>
      <pc:sldChg chg="modSp add mod">
        <pc:chgData name="Matheus Patusco" userId="2752e5464f12ada1" providerId="LiveId" clId="{D4D54685-642C-492C-AF38-D49D31714602}" dt="2025-02-15T15:18:26.268" v="48" actId="1076"/>
        <pc:sldMkLst>
          <pc:docMk/>
          <pc:sldMk cId="788745982" sldId="2147476521"/>
        </pc:sldMkLst>
        <pc:spChg chg="mod">
          <ac:chgData name="Matheus Patusco" userId="2752e5464f12ada1" providerId="LiveId" clId="{D4D54685-642C-492C-AF38-D49D31714602}" dt="2025-02-15T15:18:23.109" v="47" actId="1076"/>
          <ac:spMkLst>
            <pc:docMk/>
            <pc:sldMk cId="788745982" sldId="2147476521"/>
            <ac:spMk id="11" creationId="{300EEF24-064D-043B-332F-CC4938CD799B}"/>
          </ac:spMkLst>
        </pc:spChg>
        <pc:spChg chg="mod">
          <ac:chgData name="Matheus Patusco" userId="2752e5464f12ada1" providerId="LiveId" clId="{D4D54685-642C-492C-AF38-D49D31714602}" dt="2025-02-15T15:18:26.268" v="48" actId="1076"/>
          <ac:spMkLst>
            <pc:docMk/>
            <pc:sldMk cId="788745982" sldId="2147476521"/>
            <ac:spMk id="14" creationId="{8AEB9DEB-DFEC-230F-3469-CAEEF3B32234}"/>
          </ac:spMkLst>
        </pc:spChg>
        <pc:spChg chg="mod">
          <ac:chgData name="Matheus Patusco" userId="2752e5464f12ada1" providerId="LiveId" clId="{D4D54685-642C-492C-AF38-D49D31714602}" dt="2025-02-15T15:18:18.710" v="46" actId="20577"/>
          <ac:spMkLst>
            <pc:docMk/>
            <pc:sldMk cId="788745982" sldId="2147476521"/>
            <ac:spMk id="15" creationId="{2C72DB0E-6630-C434-D8F5-77CD547E19AE}"/>
          </ac:spMkLst>
        </pc:spChg>
      </pc:sldChg>
      <pc:sldChg chg="addSp delSp modSp add mod">
        <pc:chgData name="Matheus Patusco" userId="2752e5464f12ada1" providerId="LiveId" clId="{D4D54685-642C-492C-AF38-D49D31714602}" dt="2025-02-15T15:27:56.994" v="193"/>
        <pc:sldMkLst>
          <pc:docMk/>
          <pc:sldMk cId="40511068" sldId="2147476522"/>
        </pc:sldMkLst>
        <pc:spChg chg="mod">
          <ac:chgData name="Matheus Patusco" userId="2752e5464f12ada1" providerId="LiveId" clId="{D4D54685-642C-492C-AF38-D49D31714602}" dt="2025-02-15T15:27:56.994" v="193"/>
          <ac:spMkLst>
            <pc:docMk/>
            <pc:sldMk cId="40511068" sldId="2147476522"/>
            <ac:spMk id="9" creationId="{CBFF3C18-579A-B9E4-7278-64E1871705FF}"/>
          </ac:spMkLst>
        </pc:spChg>
        <pc:spChg chg="mod">
          <ac:chgData name="Matheus Patusco" userId="2752e5464f12ada1" providerId="LiveId" clId="{D4D54685-642C-492C-AF38-D49D31714602}" dt="2025-02-15T15:20:40.261" v="74" actId="20577"/>
          <ac:spMkLst>
            <pc:docMk/>
            <pc:sldMk cId="40511068" sldId="2147476522"/>
            <ac:spMk id="10" creationId="{8C451FEC-DE0E-20CB-1A4D-CCB7802F8391}"/>
          </ac:spMkLst>
        </pc:spChg>
        <pc:spChg chg="mod">
          <ac:chgData name="Matheus Patusco" userId="2752e5464f12ada1" providerId="LiveId" clId="{D4D54685-642C-492C-AF38-D49D31714602}" dt="2025-02-15T15:27:07.600" v="177" actId="1076"/>
          <ac:spMkLst>
            <pc:docMk/>
            <pc:sldMk cId="40511068" sldId="2147476522"/>
            <ac:spMk id="11" creationId="{A264E61F-D55A-19C0-C047-A65622ED0852}"/>
          </ac:spMkLst>
        </pc:spChg>
        <pc:spChg chg="del topLvl">
          <ac:chgData name="Matheus Patusco" userId="2752e5464f12ada1" providerId="LiveId" clId="{D4D54685-642C-492C-AF38-D49D31714602}" dt="2025-02-15T15:20:32.596" v="72" actId="478"/>
          <ac:spMkLst>
            <pc:docMk/>
            <pc:sldMk cId="40511068" sldId="2147476522"/>
            <ac:spMk id="14" creationId="{E6C16DF2-8A08-ABDB-290B-BB7E61038A6F}"/>
          </ac:spMkLst>
        </pc:spChg>
        <pc:spChg chg="mod">
          <ac:chgData name="Matheus Patusco" userId="2752e5464f12ada1" providerId="LiveId" clId="{D4D54685-642C-492C-AF38-D49D31714602}" dt="2025-02-15T15:27:15.876" v="178" actId="1076"/>
          <ac:spMkLst>
            <pc:docMk/>
            <pc:sldMk cId="40511068" sldId="2147476522"/>
            <ac:spMk id="15" creationId="{EC4DAF3C-6FA9-CCA7-3BEB-C51A4C9EF9F3}"/>
          </ac:spMkLst>
        </pc:spChg>
        <pc:spChg chg="mod">
          <ac:chgData name="Matheus Patusco" userId="2752e5464f12ada1" providerId="LiveId" clId="{D4D54685-642C-492C-AF38-D49D31714602}" dt="2025-02-15T15:27:36.053" v="192" actId="1076"/>
          <ac:spMkLst>
            <pc:docMk/>
            <pc:sldMk cId="40511068" sldId="2147476522"/>
            <ac:spMk id="18" creationId="{FA30C7EB-5BE7-E43B-66C2-9CC7602889DC}"/>
          </ac:spMkLst>
        </pc:spChg>
        <pc:spChg chg="mod">
          <ac:chgData name="Matheus Patusco" userId="2752e5464f12ada1" providerId="LiveId" clId="{D4D54685-642C-492C-AF38-D49D31714602}" dt="2025-02-15T15:26:59.955" v="176" actId="1076"/>
          <ac:spMkLst>
            <pc:docMk/>
            <pc:sldMk cId="40511068" sldId="2147476522"/>
            <ac:spMk id="19" creationId="{64236F9E-46B2-23B2-2EF7-5911F64721C2}"/>
          </ac:spMkLst>
        </pc:spChg>
        <pc:spChg chg="mod">
          <ac:chgData name="Matheus Patusco" userId="2752e5464f12ada1" providerId="LiveId" clId="{D4D54685-642C-492C-AF38-D49D31714602}" dt="2025-02-15T15:26:45.599" v="173" actId="1076"/>
          <ac:spMkLst>
            <pc:docMk/>
            <pc:sldMk cId="40511068" sldId="2147476522"/>
            <ac:spMk id="21" creationId="{0ECBF582-AE2D-72A8-890E-6CCBCBD8C1EA}"/>
          </ac:spMkLst>
        </pc:spChg>
        <pc:spChg chg="mod">
          <ac:chgData name="Matheus Patusco" userId="2752e5464f12ada1" providerId="LiveId" clId="{D4D54685-642C-492C-AF38-D49D31714602}" dt="2025-02-15T15:26:26.596" v="169" actId="14100"/>
          <ac:spMkLst>
            <pc:docMk/>
            <pc:sldMk cId="40511068" sldId="2147476522"/>
            <ac:spMk id="42" creationId="{D1CCEECC-F3D9-43B8-B19A-536A52E79DFE}"/>
          </ac:spMkLst>
        </pc:spChg>
        <pc:spChg chg="mod">
          <ac:chgData name="Matheus Patusco" userId="2752e5464f12ada1" providerId="LiveId" clId="{D4D54685-642C-492C-AF38-D49D31714602}" dt="2025-02-15T15:26:04.921" v="164" actId="14100"/>
          <ac:spMkLst>
            <pc:docMk/>
            <pc:sldMk cId="40511068" sldId="2147476522"/>
            <ac:spMk id="43" creationId="{85936230-1F80-3D3E-1088-1C4D752EFE2D}"/>
          </ac:spMkLst>
        </pc:spChg>
        <pc:spChg chg="mod">
          <ac:chgData name="Matheus Patusco" userId="2752e5464f12ada1" providerId="LiveId" clId="{D4D54685-642C-492C-AF38-D49D31714602}" dt="2025-02-15T15:26:13.440" v="166" actId="14100"/>
          <ac:spMkLst>
            <pc:docMk/>
            <pc:sldMk cId="40511068" sldId="2147476522"/>
            <ac:spMk id="44" creationId="{C3F3CDA0-4330-50E1-A580-AA2D2B057065}"/>
          </ac:spMkLst>
        </pc:spChg>
        <pc:spChg chg="mod">
          <ac:chgData name="Matheus Patusco" userId="2752e5464f12ada1" providerId="LiveId" clId="{D4D54685-642C-492C-AF38-D49D31714602}" dt="2025-02-15T15:26:18.302" v="167" actId="14100"/>
          <ac:spMkLst>
            <pc:docMk/>
            <pc:sldMk cId="40511068" sldId="2147476522"/>
            <ac:spMk id="45" creationId="{0FFD8CBB-B220-AE37-C826-C8979ACD9BE3}"/>
          </ac:spMkLst>
        </pc:spChg>
        <pc:grpChg chg="del">
          <ac:chgData name="Matheus Patusco" userId="2752e5464f12ada1" providerId="LiveId" clId="{D4D54685-642C-492C-AF38-D49D31714602}" dt="2025-02-15T15:20:32.596" v="72" actId="478"/>
          <ac:grpSpMkLst>
            <pc:docMk/>
            <pc:sldMk cId="40511068" sldId="2147476522"/>
            <ac:grpSpMk id="51" creationId="{84EC97F3-6FB9-9F1B-8DC9-D9077504FBC6}"/>
          </ac:grpSpMkLst>
        </pc:grpChg>
        <pc:picChg chg="add del mod">
          <ac:chgData name="Matheus Patusco" userId="2752e5464f12ada1" providerId="LiveId" clId="{D4D54685-642C-492C-AF38-D49D31714602}" dt="2025-02-15T15:22:02.053" v="75" actId="478"/>
          <ac:picMkLst>
            <pc:docMk/>
            <pc:sldMk cId="40511068" sldId="2147476522"/>
            <ac:picMk id="4" creationId="{A07C9619-F0B6-AFD1-38A7-2342F733B612}"/>
          </ac:picMkLst>
        </pc:picChg>
        <pc:picChg chg="del topLvl">
          <ac:chgData name="Matheus Patusco" userId="2752e5464f12ada1" providerId="LiveId" clId="{D4D54685-642C-492C-AF38-D49D31714602}" dt="2025-02-15T15:20:37.031" v="73" actId="478"/>
          <ac:picMkLst>
            <pc:docMk/>
            <pc:sldMk cId="40511068" sldId="2147476522"/>
            <ac:picMk id="13" creationId="{00276B2F-4502-3EC8-FA9F-445FC593A556}"/>
          </ac:picMkLst>
        </pc:picChg>
        <pc:picChg chg="add del">
          <ac:chgData name="Matheus Patusco" userId="2752e5464f12ada1" providerId="LiveId" clId="{D4D54685-642C-492C-AF38-D49D31714602}" dt="2025-02-15T15:22:07.236" v="77" actId="478"/>
          <ac:picMkLst>
            <pc:docMk/>
            <pc:sldMk cId="40511068" sldId="2147476522"/>
            <ac:picMk id="1026" creationId="{ABD7704F-A765-9F88-F7E5-BD6ECAB1808B}"/>
          </ac:picMkLst>
        </pc:picChg>
        <pc:picChg chg="add mod">
          <ac:chgData name="Matheus Patusco" userId="2752e5464f12ada1" providerId="LiveId" clId="{D4D54685-642C-492C-AF38-D49D31714602}" dt="2025-02-15T15:23:11.650" v="80" actId="1076"/>
          <ac:picMkLst>
            <pc:docMk/>
            <pc:sldMk cId="40511068" sldId="2147476522"/>
            <ac:picMk id="1028" creationId="{53CDF95F-C751-011D-73DF-EF70631B6C3C}"/>
          </ac:picMkLst>
        </pc:picChg>
      </pc:sldChg>
      <pc:sldChg chg="addSp delSp modSp add mod ord">
        <pc:chgData name="Matheus Patusco" userId="2752e5464f12ada1" providerId="LiveId" clId="{D4D54685-642C-492C-AF38-D49D31714602}" dt="2025-02-15T15:44:14.638" v="604" actId="1076"/>
        <pc:sldMkLst>
          <pc:docMk/>
          <pc:sldMk cId="3025893231" sldId="2147476523"/>
        </pc:sldMkLst>
        <pc:spChg chg="mod">
          <ac:chgData name="Matheus Patusco" userId="2752e5464f12ada1" providerId="LiveId" clId="{D4D54685-642C-492C-AF38-D49D31714602}" dt="2025-02-15T15:41:37.483" v="490"/>
          <ac:spMkLst>
            <pc:docMk/>
            <pc:sldMk cId="3025893231" sldId="2147476523"/>
            <ac:spMk id="9" creationId="{70A3703C-0869-D6F2-63EB-EAD848F54CE3}"/>
          </ac:spMkLst>
        </pc:spChg>
        <pc:spChg chg="mod">
          <ac:chgData name="Matheus Patusco" userId="2752e5464f12ada1" providerId="LiveId" clId="{D4D54685-642C-492C-AF38-D49D31714602}" dt="2025-02-15T15:40:53.745" v="487" actId="20577"/>
          <ac:spMkLst>
            <pc:docMk/>
            <pc:sldMk cId="3025893231" sldId="2147476523"/>
            <ac:spMk id="10" creationId="{376CD3CA-0726-7756-F8A7-E28D8C2C2FEE}"/>
          </ac:spMkLst>
        </pc:spChg>
        <pc:spChg chg="mod">
          <ac:chgData name="Matheus Patusco" userId="2752e5464f12ada1" providerId="LiveId" clId="{D4D54685-642C-492C-AF38-D49D31714602}" dt="2025-02-15T15:42:35.685" v="527" actId="20577"/>
          <ac:spMkLst>
            <pc:docMk/>
            <pc:sldMk cId="3025893231" sldId="2147476523"/>
            <ac:spMk id="11" creationId="{B086519B-F8D3-1A36-564D-584D3C69D2CD}"/>
          </ac:spMkLst>
        </pc:spChg>
        <pc:spChg chg="mod">
          <ac:chgData name="Matheus Patusco" userId="2752e5464f12ada1" providerId="LiveId" clId="{D4D54685-642C-492C-AF38-D49D31714602}" dt="2025-02-15T15:44:06.357" v="603" actId="20577"/>
          <ac:spMkLst>
            <pc:docMk/>
            <pc:sldMk cId="3025893231" sldId="2147476523"/>
            <ac:spMk id="15" creationId="{420B2E78-E840-25B9-2AE3-92D41388D564}"/>
          </ac:spMkLst>
        </pc:spChg>
        <pc:spChg chg="mod">
          <ac:chgData name="Matheus Patusco" userId="2752e5464f12ada1" providerId="LiveId" clId="{D4D54685-642C-492C-AF38-D49D31714602}" dt="2025-02-15T15:44:14.638" v="604" actId="1076"/>
          <ac:spMkLst>
            <pc:docMk/>
            <pc:sldMk cId="3025893231" sldId="2147476523"/>
            <ac:spMk id="18" creationId="{35F4B680-9C10-F265-5762-4C0DBED77A74}"/>
          </ac:spMkLst>
        </pc:spChg>
        <pc:spChg chg="mod">
          <ac:chgData name="Matheus Patusco" userId="2752e5464f12ada1" providerId="LiveId" clId="{D4D54685-642C-492C-AF38-D49D31714602}" dt="2025-02-15T15:43:13.962" v="564" actId="1076"/>
          <ac:spMkLst>
            <pc:docMk/>
            <pc:sldMk cId="3025893231" sldId="2147476523"/>
            <ac:spMk id="19" creationId="{89E78415-D01F-4156-B3CE-8DCF76542F8C}"/>
          </ac:spMkLst>
        </pc:spChg>
        <pc:spChg chg="mod">
          <ac:chgData name="Matheus Patusco" userId="2752e5464f12ada1" providerId="LiveId" clId="{D4D54685-642C-492C-AF38-D49D31714602}" dt="2025-02-15T15:42:41.408" v="543" actId="20577"/>
          <ac:spMkLst>
            <pc:docMk/>
            <pc:sldMk cId="3025893231" sldId="2147476523"/>
            <ac:spMk id="21" creationId="{30A822A7-E3CE-BA57-F034-E3CA8098ABE4}"/>
          </ac:spMkLst>
        </pc:spChg>
        <pc:picChg chg="add mod modCrop">
          <ac:chgData name="Matheus Patusco" userId="2752e5464f12ada1" providerId="LiveId" clId="{D4D54685-642C-492C-AF38-D49D31714602}" dt="2025-02-15T15:42:07.789" v="496" actId="1076"/>
          <ac:picMkLst>
            <pc:docMk/>
            <pc:sldMk cId="3025893231" sldId="2147476523"/>
            <ac:picMk id="4" creationId="{97545CA4-956B-9451-1B0F-F5BA5FFC9688}"/>
          </ac:picMkLst>
        </pc:picChg>
        <pc:picChg chg="del">
          <ac:chgData name="Matheus Patusco" userId="2752e5464f12ada1" providerId="LiveId" clId="{D4D54685-642C-492C-AF38-D49D31714602}" dt="2025-02-15T15:41:47.149" v="491" actId="478"/>
          <ac:picMkLst>
            <pc:docMk/>
            <pc:sldMk cId="3025893231" sldId="2147476523"/>
            <ac:picMk id="1028" creationId="{BB0AE8B6-3BC9-C05C-2E03-A58FD64BD84A}"/>
          </ac:picMkLst>
        </pc:picChg>
      </pc:sldChg>
      <pc:sldChg chg="addSp delSp modSp add mod ord delAnim modAnim">
        <pc:chgData name="Matheus Patusco" userId="2752e5464f12ada1" providerId="LiveId" clId="{D4D54685-642C-492C-AF38-D49D31714602}" dt="2025-02-15T16:08:41.408" v="713"/>
        <pc:sldMkLst>
          <pc:docMk/>
          <pc:sldMk cId="31009140" sldId="2147476524"/>
        </pc:sldMkLst>
        <pc:spChg chg="mod">
          <ac:chgData name="Matheus Patusco" userId="2752e5464f12ada1" providerId="LiveId" clId="{D4D54685-642C-492C-AF38-D49D31714602}" dt="2025-02-15T15:54:36.203" v="663" actId="1076"/>
          <ac:spMkLst>
            <pc:docMk/>
            <pc:sldMk cId="31009140" sldId="2147476524"/>
            <ac:spMk id="6" creationId="{AB25A738-B2F9-5A04-7391-3586C43A255E}"/>
          </ac:spMkLst>
        </pc:spChg>
        <pc:spChg chg="add del">
          <ac:chgData name="Matheus Patusco" userId="2752e5464f12ada1" providerId="LiveId" clId="{D4D54685-642C-492C-AF38-D49D31714602}" dt="2025-02-15T15:58:11.452" v="679" actId="22"/>
          <ac:spMkLst>
            <pc:docMk/>
            <pc:sldMk cId="31009140" sldId="2147476524"/>
            <ac:spMk id="7" creationId="{9BA0CE36-53EE-D3D1-35B6-C2182B337EEA}"/>
          </ac:spMkLst>
        </pc:spChg>
        <pc:spChg chg="mod">
          <ac:chgData name="Matheus Patusco" userId="2752e5464f12ada1" providerId="LiveId" clId="{D4D54685-642C-492C-AF38-D49D31714602}" dt="2025-02-15T15:55:16.433" v="672" actId="14100"/>
          <ac:spMkLst>
            <pc:docMk/>
            <pc:sldMk cId="31009140" sldId="2147476524"/>
            <ac:spMk id="32" creationId="{4C406A8D-A435-8640-3C86-4669965691E1}"/>
          </ac:spMkLst>
        </pc:spChg>
        <pc:spChg chg="mod">
          <ac:chgData name="Matheus Patusco" userId="2752e5464f12ada1" providerId="LiveId" clId="{D4D54685-642C-492C-AF38-D49D31714602}" dt="2025-02-15T15:54:54.556" v="668" actId="14100"/>
          <ac:spMkLst>
            <pc:docMk/>
            <pc:sldMk cId="31009140" sldId="2147476524"/>
            <ac:spMk id="35" creationId="{FEBACC86-0B4B-09B9-25A2-73A7BCCF2CD8}"/>
          </ac:spMkLst>
        </pc:spChg>
        <pc:spChg chg="mod">
          <ac:chgData name="Matheus Patusco" userId="2752e5464f12ada1" providerId="LiveId" clId="{D4D54685-642C-492C-AF38-D49D31714602}" dt="2025-02-15T15:55:29.867" v="673"/>
          <ac:spMkLst>
            <pc:docMk/>
            <pc:sldMk cId="31009140" sldId="2147476524"/>
            <ac:spMk id="37" creationId="{0E23CCD9-B596-312D-A8EC-FC402A678334}"/>
          </ac:spMkLst>
        </pc:spChg>
        <pc:spChg chg="mod">
          <ac:chgData name="Matheus Patusco" userId="2752e5464f12ada1" providerId="LiveId" clId="{D4D54685-642C-492C-AF38-D49D31714602}" dt="2025-02-15T15:55:51.543" v="674"/>
          <ac:spMkLst>
            <pc:docMk/>
            <pc:sldMk cId="31009140" sldId="2147476524"/>
            <ac:spMk id="42" creationId="{8A68CBFF-7726-89C3-3D68-40381365C0C2}"/>
          </ac:spMkLst>
        </pc:spChg>
        <pc:picChg chg="del">
          <ac:chgData name="Matheus Patusco" userId="2752e5464f12ada1" providerId="LiveId" clId="{D4D54685-642C-492C-AF38-D49D31714602}" dt="2025-02-15T15:54:43.553" v="664" actId="478"/>
          <ac:picMkLst>
            <pc:docMk/>
            <pc:sldMk cId="31009140" sldId="2147476524"/>
            <ac:picMk id="3" creationId="{C7AB8DA7-E7C6-277D-C3A9-A1E6A77DB66D}"/>
          </ac:picMkLst>
        </pc:picChg>
        <pc:picChg chg="add mod">
          <ac:chgData name="Matheus Patusco" userId="2752e5464f12ada1" providerId="LiveId" clId="{D4D54685-642C-492C-AF38-D49D31714602}" dt="2025-02-15T15:58:58.335" v="684" actId="1076"/>
          <ac:picMkLst>
            <pc:docMk/>
            <pc:sldMk cId="31009140" sldId="2147476524"/>
            <ac:picMk id="9" creationId="{7222EB94-5A6A-F185-D9E5-1835FF1E9B14}"/>
          </ac:picMkLst>
        </pc:picChg>
      </pc:sldChg>
      <pc:sldChg chg="addSp delSp modSp add mod delAnim modAnim">
        <pc:chgData name="Matheus Patusco" userId="2752e5464f12ada1" providerId="LiveId" clId="{D4D54685-642C-492C-AF38-D49D31714602}" dt="2025-02-15T16:07:51.213" v="710" actId="20577"/>
        <pc:sldMkLst>
          <pc:docMk/>
          <pc:sldMk cId="523908623" sldId="2147476525"/>
        </pc:sldMkLst>
        <pc:spChg chg="add mod">
          <ac:chgData name="Matheus Patusco" userId="2752e5464f12ada1" providerId="LiveId" clId="{D4D54685-642C-492C-AF38-D49D31714602}" dt="2025-02-15T16:05:54.193" v="695" actId="1076"/>
          <ac:spMkLst>
            <pc:docMk/>
            <pc:sldMk cId="523908623" sldId="2147476525"/>
            <ac:spMk id="2" creationId="{CEFD4789-197E-F40D-D394-EE547CEA8109}"/>
          </ac:spMkLst>
        </pc:spChg>
        <pc:spChg chg="add mod">
          <ac:chgData name="Matheus Patusco" userId="2752e5464f12ada1" providerId="LiveId" clId="{D4D54685-642C-492C-AF38-D49D31714602}" dt="2025-02-15T16:07:07.809" v="704"/>
          <ac:spMkLst>
            <pc:docMk/>
            <pc:sldMk cId="523908623" sldId="2147476525"/>
            <ac:spMk id="3" creationId="{4A2902DC-6AD7-84D5-7342-CC766BAA996B}"/>
          </ac:spMkLst>
        </pc:spChg>
        <pc:spChg chg="mod">
          <ac:chgData name="Matheus Patusco" userId="2752e5464f12ada1" providerId="LiveId" clId="{D4D54685-642C-492C-AF38-D49D31714602}" dt="2025-02-15T16:05:37.774" v="692" actId="20577"/>
          <ac:spMkLst>
            <pc:docMk/>
            <pc:sldMk cId="523908623" sldId="2147476525"/>
            <ac:spMk id="6" creationId="{0FDA0AF8-BD50-2B76-5ACE-485513F65095}"/>
          </ac:spMkLst>
        </pc:spChg>
        <pc:spChg chg="add mod">
          <ac:chgData name="Matheus Patusco" userId="2752e5464f12ada1" providerId="LiveId" clId="{D4D54685-642C-492C-AF38-D49D31714602}" dt="2025-02-15T16:07:17.377" v="705"/>
          <ac:spMkLst>
            <pc:docMk/>
            <pc:sldMk cId="523908623" sldId="2147476525"/>
            <ac:spMk id="7" creationId="{25A29233-034C-95EA-4F41-4208DD8D014C}"/>
          </ac:spMkLst>
        </pc:spChg>
        <pc:spChg chg="add mod">
          <ac:chgData name="Matheus Patusco" userId="2752e5464f12ada1" providerId="LiveId" clId="{D4D54685-642C-492C-AF38-D49D31714602}" dt="2025-02-15T16:06:04.876" v="697" actId="1076"/>
          <ac:spMkLst>
            <pc:docMk/>
            <pc:sldMk cId="523908623" sldId="2147476525"/>
            <ac:spMk id="8" creationId="{83637C03-0CB1-1F22-7D63-A57E2E048046}"/>
          </ac:spMkLst>
        </pc:spChg>
        <pc:spChg chg="add mod">
          <ac:chgData name="Matheus Patusco" userId="2752e5464f12ada1" providerId="LiveId" clId="{D4D54685-642C-492C-AF38-D49D31714602}" dt="2025-02-15T16:07:31.029" v="706"/>
          <ac:spMkLst>
            <pc:docMk/>
            <pc:sldMk cId="523908623" sldId="2147476525"/>
            <ac:spMk id="10" creationId="{51D2542D-3527-8467-84F1-DF757AC892CA}"/>
          </ac:spMkLst>
        </pc:spChg>
        <pc:spChg chg="add mod">
          <ac:chgData name="Matheus Patusco" userId="2752e5464f12ada1" providerId="LiveId" clId="{D4D54685-642C-492C-AF38-D49D31714602}" dt="2025-02-15T16:07:51.213" v="710" actId="20577"/>
          <ac:spMkLst>
            <pc:docMk/>
            <pc:sldMk cId="523908623" sldId="2147476525"/>
            <ac:spMk id="11" creationId="{E8BA5E43-9758-BE25-1033-045449B7986F}"/>
          </ac:spMkLst>
        </pc:spChg>
        <pc:spChg chg="mod">
          <ac:chgData name="Matheus Patusco" userId="2752e5464f12ada1" providerId="LiveId" clId="{D4D54685-642C-492C-AF38-D49D31714602}" dt="2025-02-15T16:06:41.047" v="700"/>
          <ac:spMkLst>
            <pc:docMk/>
            <pc:sldMk cId="523908623" sldId="2147476525"/>
            <ac:spMk id="32" creationId="{781AB8A3-0159-5910-B259-8BE593157F5C}"/>
          </ac:spMkLst>
        </pc:spChg>
        <pc:spChg chg="mod">
          <ac:chgData name="Matheus Patusco" userId="2752e5464f12ada1" providerId="LiveId" clId="{D4D54685-642C-492C-AF38-D49D31714602}" dt="2025-02-15T16:06:19.146" v="698"/>
          <ac:spMkLst>
            <pc:docMk/>
            <pc:sldMk cId="523908623" sldId="2147476525"/>
            <ac:spMk id="35" creationId="{5D10BBF2-4055-5D04-5018-C2D97EA4436E}"/>
          </ac:spMkLst>
        </pc:spChg>
        <pc:spChg chg="mod">
          <ac:chgData name="Matheus Patusco" userId="2752e5464f12ada1" providerId="LiveId" clId="{D4D54685-642C-492C-AF38-D49D31714602}" dt="2025-02-15T16:06:28.968" v="699"/>
          <ac:spMkLst>
            <pc:docMk/>
            <pc:sldMk cId="523908623" sldId="2147476525"/>
            <ac:spMk id="37" creationId="{33D5E15A-6C3C-9FC0-F6B5-020E51FD5D7E}"/>
          </ac:spMkLst>
        </pc:spChg>
        <pc:spChg chg="mod">
          <ac:chgData name="Matheus Patusco" userId="2752e5464f12ada1" providerId="LiveId" clId="{D4D54685-642C-492C-AF38-D49D31714602}" dt="2025-02-15T16:06:52.401" v="703"/>
          <ac:spMkLst>
            <pc:docMk/>
            <pc:sldMk cId="523908623" sldId="2147476525"/>
            <ac:spMk id="42" creationId="{AD83130F-2283-0591-98FD-28A966781FCA}"/>
          </ac:spMkLst>
        </pc:spChg>
        <pc:picChg chg="del">
          <ac:chgData name="Matheus Patusco" userId="2752e5464f12ada1" providerId="LiveId" clId="{D4D54685-642C-492C-AF38-D49D31714602}" dt="2025-02-15T16:05:42.803" v="693" actId="478"/>
          <ac:picMkLst>
            <pc:docMk/>
            <pc:sldMk cId="523908623" sldId="2147476525"/>
            <ac:picMk id="9" creationId="{81294452-0CB4-3E0E-0F67-5D11714E55CD}"/>
          </ac:picMkLst>
        </pc:picChg>
      </pc:sldChg>
      <pc:sldChg chg="addSp modSp add del mod setBg">
        <pc:chgData name="Matheus Patusco" userId="2752e5464f12ada1" providerId="LiveId" clId="{D4D54685-642C-492C-AF38-D49D31714602}" dt="2025-02-15T15:57:00.302" v="677" actId="47"/>
        <pc:sldMkLst>
          <pc:docMk/>
          <pc:sldMk cId="4163981350" sldId="2147476525"/>
        </pc:sldMkLst>
        <pc:spChg chg="mod ord">
          <ac:chgData name="Matheus Patusco" userId="2752e5464f12ada1" providerId="LiveId" clId="{D4D54685-642C-492C-AF38-D49D31714602}" dt="2025-02-15T15:56:20.479" v="676" actId="34807"/>
          <ac:spMkLst>
            <pc:docMk/>
            <pc:sldMk cId="4163981350" sldId="2147476525"/>
            <ac:spMk id="2" creationId="{590AD4D1-91EA-9953-CF5F-1A4FD2977E0C}"/>
          </ac:spMkLst>
        </pc:spChg>
        <pc:spChg chg="mod">
          <ac:chgData name="Matheus Patusco" userId="2752e5464f12ada1" providerId="LiveId" clId="{D4D54685-642C-492C-AF38-D49D31714602}" dt="2025-02-15T15:56:20.479" v="676" actId="34807"/>
          <ac:spMkLst>
            <pc:docMk/>
            <pc:sldMk cId="4163981350" sldId="2147476525"/>
            <ac:spMk id="4" creationId="{D1D9ED31-6365-ED75-45EF-3FB7EEB3EBEA}"/>
          </ac:spMkLst>
        </pc:spChg>
        <pc:spChg chg="add">
          <ac:chgData name="Matheus Patusco" userId="2752e5464f12ada1" providerId="LiveId" clId="{D4D54685-642C-492C-AF38-D49D31714602}" dt="2025-02-15T15:56:20.479" v="676" actId="34807"/>
          <ac:spMkLst>
            <pc:docMk/>
            <pc:sldMk cId="4163981350" sldId="2147476525"/>
            <ac:spMk id="12" creationId="{406BD704-01C2-4341-B99A-116CC7EC56EF}"/>
          </ac:spMkLst>
        </pc:spChg>
        <pc:spChg chg="add">
          <ac:chgData name="Matheus Patusco" userId="2752e5464f12ada1" providerId="LiveId" clId="{D4D54685-642C-492C-AF38-D49D31714602}" dt="2025-02-15T15:56:20.479" v="676" actId="34807"/>
          <ac:spMkLst>
            <pc:docMk/>
            <pc:sldMk cId="4163981350" sldId="2147476525"/>
            <ac:spMk id="14" creationId="{0225C01B-A296-4FAA-AA46-794F27DF6934}"/>
          </ac:spMkLst>
        </pc:spChg>
        <pc:picChg chg="mod">
          <ac:chgData name="Matheus Patusco" userId="2752e5464f12ada1" providerId="LiveId" clId="{D4D54685-642C-492C-AF38-D49D31714602}" dt="2025-02-15T15:56:20.479" v="676" actId="34807"/>
          <ac:picMkLst>
            <pc:docMk/>
            <pc:sldMk cId="4163981350" sldId="2147476525"/>
            <ac:picMk id="5" creationId="{B46A5BF4-C2E7-4BBB-AAFD-58EC3659E725}"/>
          </ac:picMkLst>
        </pc:picChg>
        <pc:cxnChg chg="add">
          <ac:chgData name="Matheus Patusco" userId="2752e5464f12ada1" providerId="LiveId" clId="{D4D54685-642C-492C-AF38-D49D31714602}" dt="2025-02-15T15:56:20.479" v="676" actId="34807"/>
          <ac:cxnSpMkLst>
            <pc:docMk/>
            <pc:sldMk cId="4163981350" sldId="2147476525"/>
            <ac:cxnSpMk id="10" creationId="{118E06E4-607B-144B-382B-AD3D06B1EE8C}"/>
          </ac:cxnSpMkLst>
        </pc:cxnChg>
        <pc:cxnChg chg="add">
          <ac:chgData name="Matheus Patusco" userId="2752e5464f12ada1" providerId="LiveId" clId="{D4D54685-642C-492C-AF38-D49D31714602}" dt="2025-02-15T15:56:20.479" v="676" actId="34807"/>
          <ac:cxnSpMkLst>
            <pc:docMk/>
            <pc:sldMk cId="4163981350" sldId="2147476525"/>
            <ac:cxnSpMk id="16" creationId="{62713E66-598D-4B8A-9D2A-67C7AF46EF11}"/>
          </ac:cxnSpMkLst>
        </pc:cxnChg>
      </pc:sldChg>
      <pc:sldChg chg="modSp add mod">
        <pc:chgData name="Matheus Patusco" userId="2752e5464f12ada1" providerId="LiveId" clId="{D4D54685-642C-492C-AF38-D49D31714602}" dt="2025-02-15T16:26:46.809" v="987" actId="14100"/>
        <pc:sldMkLst>
          <pc:docMk/>
          <pc:sldMk cId="2448935014" sldId="2147476526"/>
        </pc:sldMkLst>
        <pc:spChg chg="mod">
          <ac:chgData name="Matheus Patusco" userId="2752e5464f12ada1" providerId="LiveId" clId="{D4D54685-642C-492C-AF38-D49D31714602}" dt="2025-02-15T16:26:43.779" v="986" actId="20577"/>
          <ac:spMkLst>
            <pc:docMk/>
            <pc:sldMk cId="2448935014" sldId="2147476526"/>
            <ac:spMk id="2" creationId="{7D1814D1-1E49-86C1-C7A1-66C943E334F3}"/>
          </ac:spMkLst>
        </pc:spChg>
        <pc:spChg chg="mod">
          <ac:chgData name="Matheus Patusco" userId="2752e5464f12ada1" providerId="LiveId" clId="{D4D54685-642C-492C-AF38-D49D31714602}" dt="2025-02-15T16:26:46.809" v="987" actId="14100"/>
          <ac:spMkLst>
            <pc:docMk/>
            <pc:sldMk cId="2448935014" sldId="2147476526"/>
            <ac:spMk id="65" creationId="{EFC285F6-8656-4AAD-F4A2-78F672B5E050}"/>
          </ac:spMkLst>
        </pc:spChg>
      </pc:sldChg>
      <pc:sldChg chg="addSp delSp modSp add mod delAnim">
        <pc:chgData name="Matheus Patusco" userId="2752e5464f12ada1" providerId="LiveId" clId="{D4D54685-642C-492C-AF38-D49D31714602}" dt="2025-02-15T16:19:31.723" v="880" actId="1076"/>
        <pc:sldMkLst>
          <pc:docMk/>
          <pc:sldMk cId="3016768018" sldId="2147476527"/>
        </pc:sldMkLst>
        <pc:spChg chg="add mod">
          <ac:chgData name="Matheus Patusco" userId="2752e5464f12ada1" providerId="LiveId" clId="{D4D54685-642C-492C-AF38-D49D31714602}" dt="2025-02-15T16:18:07.120" v="863" actId="1076"/>
          <ac:spMkLst>
            <pc:docMk/>
            <pc:sldMk cId="3016768018" sldId="2147476527"/>
            <ac:spMk id="2" creationId="{D39C681F-9A27-AEF1-7B2D-93896B56471B}"/>
          </ac:spMkLst>
        </pc:spChg>
        <pc:spChg chg="add mod">
          <ac:chgData name="Matheus Patusco" userId="2752e5464f12ada1" providerId="LiveId" clId="{D4D54685-642C-492C-AF38-D49D31714602}" dt="2025-02-15T16:18:39.163" v="869"/>
          <ac:spMkLst>
            <pc:docMk/>
            <pc:sldMk cId="3016768018" sldId="2147476527"/>
            <ac:spMk id="3" creationId="{152C6956-1CAB-ABEC-E627-0B0FC4983B10}"/>
          </ac:spMkLst>
        </pc:spChg>
        <pc:spChg chg="mod">
          <ac:chgData name="Matheus Patusco" userId="2752e5464f12ada1" providerId="LiveId" clId="{D4D54685-642C-492C-AF38-D49D31714602}" dt="2025-02-15T16:19:31.723" v="880" actId="1076"/>
          <ac:spMkLst>
            <pc:docMk/>
            <pc:sldMk cId="3016768018" sldId="2147476527"/>
            <ac:spMk id="6" creationId="{AD38BE6F-B3C6-5183-7504-E25E3D2E609F}"/>
          </ac:spMkLst>
        </pc:spChg>
        <pc:spChg chg="add mod">
          <ac:chgData name="Matheus Patusco" userId="2752e5464f12ada1" providerId="LiveId" clId="{D4D54685-642C-492C-AF38-D49D31714602}" dt="2025-02-15T16:18:52.485" v="872"/>
          <ac:spMkLst>
            <pc:docMk/>
            <pc:sldMk cId="3016768018" sldId="2147476527"/>
            <ac:spMk id="7" creationId="{61B3CE01-2C81-1527-D3AA-1A930F02DF8B}"/>
          </ac:spMkLst>
        </pc:spChg>
        <pc:spChg chg="add mod">
          <ac:chgData name="Matheus Patusco" userId="2752e5464f12ada1" providerId="LiveId" clId="{D4D54685-642C-492C-AF38-D49D31714602}" dt="2025-02-15T16:19:06.432" v="875"/>
          <ac:spMkLst>
            <pc:docMk/>
            <pc:sldMk cId="3016768018" sldId="2147476527"/>
            <ac:spMk id="8" creationId="{AE1E5336-EA15-A023-EB27-553ACC34A6F3}"/>
          </ac:spMkLst>
        </pc:spChg>
        <pc:spChg chg="add mod">
          <ac:chgData name="Matheus Patusco" userId="2752e5464f12ada1" providerId="LiveId" clId="{D4D54685-642C-492C-AF38-D49D31714602}" dt="2025-02-15T16:19:26.870" v="878"/>
          <ac:spMkLst>
            <pc:docMk/>
            <pc:sldMk cId="3016768018" sldId="2147476527"/>
            <ac:spMk id="10" creationId="{D3584741-9123-A930-0C98-5886E7058DAB}"/>
          </ac:spMkLst>
        </pc:spChg>
        <pc:spChg chg="del">
          <ac:chgData name="Matheus Patusco" userId="2752e5464f12ada1" providerId="LiveId" clId="{D4D54685-642C-492C-AF38-D49D31714602}" dt="2025-02-15T16:16:04.116" v="820" actId="478"/>
          <ac:spMkLst>
            <pc:docMk/>
            <pc:sldMk cId="3016768018" sldId="2147476527"/>
            <ac:spMk id="32" creationId="{4E54FC95-505C-2840-40BE-063F492109EC}"/>
          </ac:spMkLst>
        </pc:spChg>
        <pc:spChg chg="mod">
          <ac:chgData name="Matheus Patusco" userId="2752e5464f12ada1" providerId="LiveId" clId="{D4D54685-642C-492C-AF38-D49D31714602}" dt="2025-02-15T16:18:10.840" v="864" actId="14100"/>
          <ac:spMkLst>
            <pc:docMk/>
            <pc:sldMk cId="3016768018" sldId="2147476527"/>
            <ac:spMk id="33" creationId="{391197D4-9263-6E1F-68F3-5976B92EFEA6}"/>
          </ac:spMkLst>
        </pc:spChg>
        <pc:spChg chg="del">
          <ac:chgData name="Matheus Patusco" userId="2752e5464f12ada1" providerId="LiveId" clId="{D4D54685-642C-492C-AF38-D49D31714602}" dt="2025-02-15T16:15:59.828" v="818" actId="478"/>
          <ac:spMkLst>
            <pc:docMk/>
            <pc:sldMk cId="3016768018" sldId="2147476527"/>
            <ac:spMk id="34" creationId="{B350000B-2317-EDCF-C11F-973E386643EB}"/>
          </ac:spMkLst>
        </pc:spChg>
        <pc:spChg chg="mod">
          <ac:chgData name="Matheus Patusco" userId="2752e5464f12ada1" providerId="LiveId" clId="{D4D54685-642C-492C-AF38-D49D31714602}" dt="2025-02-15T16:17:41.206" v="856"/>
          <ac:spMkLst>
            <pc:docMk/>
            <pc:sldMk cId="3016768018" sldId="2147476527"/>
            <ac:spMk id="35" creationId="{8BBC9895-4228-F4C5-3823-CDB72BA74E34}"/>
          </ac:spMkLst>
        </pc:spChg>
        <pc:spChg chg="mod">
          <ac:chgData name="Matheus Patusco" userId="2752e5464f12ada1" providerId="LiveId" clId="{D4D54685-642C-492C-AF38-D49D31714602}" dt="2025-02-15T16:17:55.950" v="859"/>
          <ac:spMkLst>
            <pc:docMk/>
            <pc:sldMk cId="3016768018" sldId="2147476527"/>
            <ac:spMk id="37" creationId="{7CC2BD11-BEAC-6581-D16B-9051DB983909}"/>
          </ac:spMkLst>
        </pc:spChg>
        <pc:spChg chg="del">
          <ac:chgData name="Matheus Patusco" userId="2752e5464f12ada1" providerId="LiveId" clId="{D4D54685-642C-492C-AF38-D49D31714602}" dt="2025-02-15T16:16:01.625" v="819" actId="478"/>
          <ac:spMkLst>
            <pc:docMk/>
            <pc:sldMk cId="3016768018" sldId="2147476527"/>
            <ac:spMk id="42" creationId="{32EF191E-C3F3-58A7-91A1-C1634E861520}"/>
          </ac:spMkLst>
        </pc:spChg>
        <pc:picChg chg="del">
          <ac:chgData name="Matheus Patusco" userId="2752e5464f12ada1" providerId="LiveId" clId="{D4D54685-642C-492C-AF38-D49D31714602}" dt="2025-02-15T16:15:57.923" v="817" actId="478"/>
          <ac:picMkLst>
            <pc:docMk/>
            <pc:sldMk cId="3016768018" sldId="2147476527"/>
            <ac:picMk id="9" creationId="{8F7F0ED0-CB2C-33CD-98AB-C02110DBF225}"/>
          </ac:picMkLst>
        </pc:picChg>
      </pc:sldChg>
      <pc:sldChg chg="addSp modSp add del mod setBg">
        <pc:chgData name="Matheus Patusco" userId="2752e5464f12ada1" providerId="LiveId" clId="{D4D54685-642C-492C-AF38-D49D31714602}" dt="2025-02-15T16:22:00.798" v="911" actId="47"/>
        <pc:sldMkLst>
          <pc:docMk/>
          <pc:sldMk cId="1985890819" sldId="2147476528"/>
        </pc:sldMkLst>
        <pc:spChg chg="mod ord">
          <ac:chgData name="Matheus Patusco" userId="2752e5464f12ada1" providerId="LiveId" clId="{D4D54685-642C-492C-AF38-D49D31714602}" dt="2025-02-15T16:20:28.844" v="883" actId="34807"/>
          <ac:spMkLst>
            <pc:docMk/>
            <pc:sldMk cId="1985890819" sldId="2147476528"/>
            <ac:spMk id="2" creationId="{88DAD3F1-60B5-755D-6964-812F8CDB6B20}"/>
          </ac:spMkLst>
        </pc:spChg>
        <pc:spChg chg="mod">
          <ac:chgData name="Matheus Patusco" userId="2752e5464f12ada1" providerId="LiveId" clId="{D4D54685-642C-492C-AF38-D49D31714602}" dt="2025-02-15T16:20:28.844" v="883" actId="34807"/>
          <ac:spMkLst>
            <pc:docMk/>
            <pc:sldMk cId="1985890819" sldId="2147476528"/>
            <ac:spMk id="4" creationId="{4B8957D4-929E-7189-2127-42EB3574E1CE}"/>
          </ac:spMkLst>
        </pc:spChg>
        <pc:spChg chg="add">
          <ac:chgData name="Matheus Patusco" userId="2752e5464f12ada1" providerId="LiveId" clId="{D4D54685-642C-492C-AF38-D49D31714602}" dt="2025-02-15T16:20:28.844" v="883" actId="34807"/>
          <ac:spMkLst>
            <pc:docMk/>
            <pc:sldMk cId="1985890819" sldId="2147476528"/>
            <ac:spMk id="12" creationId="{744CAA32-F237-419C-A2DD-43C28D920D3C}"/>
          </ac:spMkLst>
        </pc:spChg>
        <pc:picChg chg="mod">
          <ac:chgData name="Matheus Patusco" userId="2752e5464f12ada1" providerId="LiveId" clId="{D4D54685-642C-492C-AF38-D49D31714602}" dt="2025-02-15T16:20:28.844" v="883" actId="34807"/>
          <ac:picMkLst>
            <pc:docMk/>
            <pc:sldMk cId="1985890819" sldId="2147476528"/>
            <ac:picMk id="5" creationId="{15071431-6D2F-4F96-8100-F5C19BD5BC35}"/>
          </ac:picMkLst>
        </pc:picChg>
        <pc:cxnChg chg="add">
          <ac:chgData name="Matheus Patusco" userId="2752e5464f12ada1" providerId="LiveId" clId="{D4D54685-642C-492C-AF38-D49D31714602}" dt="2025-02-15T16:20:28.844" v="883" actId="34807"/>
          <ac:cxnSpMkLst>
            <pc:docMk/>
            <pc:sldMk cId="1985890819" sldId="2147476528"/>
            <ac:cxnSpMk id="10" creationId="{118E06E4-607B-144B-382B-AD3D06B1EE8C}"/>
          </ac:cxnSpMkLst>
        </pc:cxnChg>
        <pc:cxnChg chg="add">
          <ac:chgData name="Matheus Patusco" userId="2752e5464f12ada1" providerId="LiveId" clId="{D4D54685-642C-492C-AF38-D49D31714602}" dt="2025-02-15T16:20:28.844" v="883" actId="34807"/>
          <ac:cxnSpMkLst>
            <pc:docMk/>
            <pc:sldMk cId="1985890819" sldId="2147476528"/>
            <ac:cxnSpMk id="14" creationId="{92025DBA-8780-9CA0-2826-FF6E3BD1A0C9}"/>
          </ac:cxnSpMkLst>
        </pc:cxnChg>
      </pc:sldChg>
      <pc:sldChg chg="add del">
        <pc:chgData name="Matheus Patusco" userId="2752e5464f12ada1" providerId="LiveId" clId="{D4D54685-642C-492C-AF38-D49D31714602}" dt="2025-02-15T16:16:19.591" v="823"/>
        <pc:sldMkLst>
          <pc:docMk/>
          <pc:sldMk cId="2622578136" sldId="2147476528"/>
        </pc:sldMkLst>
      </pc:sldChg>
      <pc:sldChg chg="addSp delSp modSp add mod">
        <pc:chgData name="Matheus Patusco" userId="2752e5464f12ada1" providerId="LiveId" clId="{D4D54685-642C-492C-AF38-D49D31714602}" dt="2025-02-15T16:26:15.951" v="964" actId="1076"/>
        <pc:sldMkLst>
          <pc:docMk/>
          <pc:sldMk cId="1707912551" sldId="2147476529"/>
        </pc:sldMkLst>
        <pc:spChg chg="add del mod">
          <ac:chgData name="Matheus Patusco" userId="2752e5464f12ada1" providerId="LiveId" clId="{D4D54685-642C-492C-AF38-D49D31714602}" dt="2025-02-15T16:25:08.733" v="931" actId="478"/>
          <ac:spMkLst>
            <pc:docMk/>
            <pc:sldMk cId="1707912551" sldId="2147476529"/>
            <ac:spMk id="2" creationId="{D728EC3B-6109-84F3-9B8B-609DF7509140}"/>
          </ac:spMkLst>
        </pc:spChg>
        <pc:spChg chg="mod">
          <ac:chgData name="Matheus Patusco" userId="2752e5464f12ada1" providerId="LiveId" clId="{D4D54685-642C-492C-AF38-D49D31714602}" dt="2025-02-15T16:25:41.177" v="933" actId="1076"/>
          <ac:spMkLst>
            <pc:docMk/>
            <pc:sldMk cId="1707912551" sldId="2147476529"/>
            <ac:spMk id="3" creationId="{557DD733-11FB-D6E6-8B51-2842325D66B9}"/>
          </ac:spMkLst>
        </pc:spChg>
        <pc:spChg chg="mod">
          <ac:chgData name="Matheus Patusco" userId="2752e5464f12ada1" providerId="LiveId" clId="{D4D54685-642C-492C-AF38-D49D31714602}" dt="2025-02-15T16:21:36.480" v="905" actId="20577"/>
          <ac:spMkLst>
            <pc:docMk/>
            <pc:sldMk cId="1707912551" sldId="2147476529"/>
            <ac:spMk id="6" creationId="{D8EF0361-B84C-F1F0-AA9A-5735FDBEB41C}"/>
          </ac:spMkLst>
        </pc:spChg>
        <pc:spChg chg="mod">
          <ac:chgData name="Matheus Patusco" userId="2752e5464f12ada1" providerId="LiveId" clId="{D4D54685-642C-492C-AF38-D49D31714602}" dt="2025-02-15T16:25:41.177" v="933" actId="1076"/>
          <ac:spMkLst>
            <pc:docMk/>
            <pc:sldMk cId="1707912551" sldId="2147476529"/>
            <ac:spMk id="7" creationId="{41EB2EE0-0A37-1738-BB34-29625B641F47}"/>
          </ac:spMkLst>
        </pc:spChg>
        <pc:spChg chg="mod">
          <ac:chgData name="Matheus Patusco" userId="2752e5464f12ada1" providerId="LiveId" clId="{D4D54685-642C-492C-AF38-D49D31714602}" dt="2025-02-15T16:25:41.177" v="933" actId="1076"/>
          <ac:spMkLst>
            <pc:docMk/>
            <pc:sldMk cId="1707912551" sldId="2147476529"/>
            <ac:spMk id="8" creationId="{FC537553-DA12-6950-66B6-DB32C2D25AF3}"/>
          </ac:spMkLst>
        </pc:spChg>
        <pc:spChg chg="mod">
          <ac:chgData name="Matheus Patusco" userId="2752e5464f12ada1" providerId="LiveId" clId="{D4D54685-642C-492C-AF38-D49D31714602}" dt="2025-02-15T16:25:52.815" v="960" actId="20577"/>
          <ac:spMkLst>
            <pc:docMk/>
            <pc:sldMk cId="1707912551" sldId="2147476529"/>
            <ac:spMk id="10" creationId="{945B5EDC-8F65-D363-E2F9-7AC54CB7F5EB}"/>
          </ac:spMkLst>
        </pc:spChg>
        <pc:spChg chg="mod">
          <ac:chgData name="Matheus Patusco" userId="2752e5464f12ada1" providerId="LiveId" clId="{D4D54685-642C-492C-AF38-D49D31714602}" dt="2025-02-15T16:25:41.177" v="933" actId="1076"/>
          <ac:spMkLst>
            <pc:docMk/>
            <pc:sldMk cId="1707912551" sldId="2147476529"/>
            <ac:spMk id="33" creationId="{55AEEF48-5593-638F-711C-BAA9ED6E3C1E}"/>
          </ac:spMkLst>
        </pc:spChg>
        <pc:spChg chg="del">
          <ac:chgData name="Matheus Patusco" userId="2752e5464f12ada1" providerId="LiveId" clId="{D4D54685-642C-492C-AF38-D49D31714602}" dt="2025-02-15T16:21:52.993" v="909" actId="478"/>
          <ac:spMkLst>
            <pc:docMk/>
            <pc:sldMk cId="1707912551" sldId="2147476529"/>
            <ac:spMk id="35" creationId="{D0C7616D-A276-1D5F-7423-195D5BDB161E}"/>
          </ac:spMkLst>
        </pc:spChg>
        <pc:spChg chg="mod">
          <ac:chgData name="Matheus Patusco" userId="2752e5464f12ada1" providerId="LiveId" clId="{D4D54685-642C-492C-AF38-D49D31714602}" dt="2025-02-15T16:25:41.177" v="933" actId="1076"/>
          <ac:spMkLst>
            <pc:docMk/>
            <pc:sldMk cId="1707912551" sldId="2147476529"/>
            <ac:spMk id="37" creationId="{5F2B6CB9-8782-E596-E497-8DF44EE85C15}"/>
          </ac:spMkLst>
        </pc:spChg>
        <pc:picChg chg="add mod">
          <ac:chgData name="Matheus Patusco" userId="2752e5464f12ada1" providerId="LiveId" clId="{D4D54685-642C-492C-AF38-D49D31714602}" dt="2025-02-15T16:26:15.951" v="964" actId="1076"/>
          <ac:picMkLst>
            <pc:docMk/>
            <pc:sldMk cId="1707912551" sldId="2147476529"/>
            <ac:picMk id="9" creationId="{E2545190-CC2E-709D-0F7D-C3E4400A5F1F}"/>
          </ac:picMkLst>
        </pc:picChg>
      </pc:sldChg>
    </pc:docChg>
  </pc:docChgLst>
  <pc:docChgLst>
    <pc:chgData name="Matheus Patusco" userId="2752e5464f12ada1" providerId="LiveId" clId="{5E0B08A1-9582-4D2F-A984-1571B4AE4C55}"/>
    <pc:docChg chg="modSld">
      <pc:chgData name="Matheus Patusco" userId="2752e5464f12ada1" providerId="LiveId" clId="{5E0B08A1-9582-4D2F-A984-1571B4AE4C55}" dt="2025-01-19T19:09:14.856" v="13" actId="20577"/>
      <pc:docMkLst>
        <pc:docMk/>
      </pc:docMkLst>
      <pc:sldChg chg="modSp modAnim">
        <pc:chgData name="Matheus Patusco" userId="2752e5464f12ada1" providerId="LiveId" clId="{5E0B08A1-9582-4D2F-A984-1571B4AE4C55}" dt="2025-01-19T19:09:14.856" v="13" actId="20577"/>
        <pc:sldMkLst>
          <pc:docMk/>
          <pc:sldMk cId="2399720895" sldId="2578"/>
        </pc:sldMkLst>
        <pc:spChg chg="mod">
          <ac:chgData name="Matheus Patusco" userId="2752e5464f12ada1" providerId="LiveId" clId="{5E0B08A1-9582-4D2F-A984-1571B4AE4C55}" dt="2025-01-19T19:09:14.856" v="13" actId="20577"/>
          <ac:spMkLst>
            <pc:docMk/>
            <pc:sldMk cId="2399720895" sldId="2578"/>
            <ac:spMk id="4" creationId="{397DB7B7-4C14-33C1-51E8-0532C16ACD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3BDA7-C7BE-4EB4-97E9-80A9F797A37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B0550-E255-4494-BF33-FDC11A045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5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2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59A91-D2C9-3143-7E7B-0F640B00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CBCE96-A908-565A-0A87-CBA04C39B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8606C7A-794E-CCAA-EA7F-A918DBC5D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615A35-9B9A-FCB7-E282-6455E33E8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5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8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F4EC-2610-EF85-26DC-CA91F31B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DF87A6E-E14E-174D-B48A-AF1AE924B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9872E3A-D30F-5BE5-E866-137187426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0767A4-EDF1-973B-731D-5E0BCE662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8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B3EF-45C3-4C31-BD71-E81CCD994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AE16BE-29B9-5D61-2772-29B16FDBD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8E5888-3D4C-82CF-DF67-B346ECE6D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93442-8970-3D9F-360A-B6A3AFD10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75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B3AE8-0837-FC74-9E9A-1EB880E8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A28C5A-0D98-015C-4635-58F776453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D488B0-AF55-539A-18A0-4873DBF64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AEE8F6-187A-F10E-8B96-A3873D3F6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6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D923F-A5B5-5015-72FF-7C6162F1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33BC57-251D-35A8-9B68-8D41102BF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2CA5D1-5190-C8B7-FB6A-5CE9BD7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8CAD49-1BC4-2951-87F5-1AAB00204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2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EE66-6B7D-95F9-2874-7A9421225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8287249-DB48-B4FF-7301-D4B454A71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AE6BB2-378B-171C-9112-8F422C1BB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617CBF-C0D3-C0C4-6E37-6D22A6F95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06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5182E-940F-0B98-08D5-3CA7A7945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A5DB8C-2B66-7BCE-AEA3-9487EA54A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D44D0DC-C59D-7146-4BDD-88C3A625B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5CC294-A572-1BE6-4FD2-10C29903C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2D15-CADB-41B9-9FF8-FFBDB7AB57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86046-233B-A862-AFA8-2640C535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D2BC4-D129-30BC-A8E7-62176D78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33E30-2E8D-B58F-5121-9290C529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EA71B-ACEB-9B0B-6231-8D44E38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B36C38-DE60-1543-0704-2A657A1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5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9DDAF-C598-B398-DF6A-11CC669A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A4FB34-4CEF-D72C-6AFB-C737BE7F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8C5A0-4A30-8899-1D48-77AA1601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18BF7-D386-EF8F-3C0A-84441F0B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13688-CE48-AD39-F692-EE640DF8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1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5DF1CF-8073-5ADF-0F84-70CA77E7B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E2C38E-B719-E496-7AD7-2ED5B2CB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87351-45A6-FDA4-DCFB-08FEAB2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23597-AF6D-7D86-BD62-90C198EC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CFA6B-2985-E4F3-B2BC-05E42312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42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862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469BF-F942-4C33-B356-3133AA12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19CDC-B784-71F5-A271-083B41AD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FF21-4180-A04F-2BA2-6A1311C3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376DC-C38F-3266-8E14-C9DF8CB6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EE758-68B2-EE28-96C8-7D09331E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5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71F0A-2915-8FB7-899A-0B942E72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CDBA38-D154-8867-773D-A1A91D6F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F2B80-7C24-9A03-1DAE-979D691D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18C2C-2892-ABC1-DA31-12E23470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62920-257B-C2CE-6F23-C5D1A73D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4D5C0-7026-00C8-0A45-CD38C767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2D246-8801-19F5-EC63-5C5ED9DD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AFAB2C-94DB-107A-7280-2DC1F708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B635E5-9148-A049-14A5-CA15F85C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89974-C014-AEC9-3074-767E4DCB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E0BCE3-91B1-1E95-4779-C39F8871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3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D17C0-949C-CE58-A82A-E400B7ED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202F-6F78-907A-4607-B3936E85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A7F80-7465-BE05-FAFC-718B2192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9E93B0-F011-BACA-E1F9-2658D54C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745A49-79D5-A27C-8244-9B51B903C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D4BD3F-18DC-8056-46C4-844A3E4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B21CDA-E43B-3821-A1B1-ACAA2E63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1A8CA4-6A7F-73B2-27A9-0F494259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2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E1203-29A3-F687-6034-DE1C1C3C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EA410B-9563-66F7-FF39-6B93AE9A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DBDD29-B9F3-5BA9-E792-F7E1784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CDFB54-571B-1D8A-F525-0437093B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17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0D83D2-1447-044B-5D79-2B9C325D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F8172D-1BDE-7ED7-111C-EA178C1F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1AAC2C-ABDA-B4E4-0B56-6CC7D6D1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B6CDE-21FE-1B60-0FDF-279B298D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B8163-EE0C-85E9-6451-E4BB0067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60F4E0-A577-7152-4986-B3684E36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1A3A60-0E57-2D0C-EC4E-B03EFB8A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CCBB3C-4B13-9A9A-3BBE-532F1AB3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5797DC-1CC4-749E-E3ED-C685195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54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1395A-5722-E023-ECF3-E6333BE4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A3FA82-F198-CA42-7CA5-F87D8673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916AFB-BF96-DF33-9C46-B99B59D5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B9C0F7-3383-D3F2-74F6-46CD80F3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5E66B-D382-AA8C-175F-518EC865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9DF2D8-0640-B46A-E396-F67CFF9F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38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8E776A-B3A7-8A1B-3586-7CFC40C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D2370-F3B9-5B17-B221-0CD335FC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FEFB8-0839-65B5-D01E-00F14DD98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9E8D5-D488-4F2D-9A26-F8319EA6FB96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BA948-19AC-50E7-8BC3-C0FDDAFA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89EF1-AFBC-D34A-B87C-29F558EF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71A60-A8F8-4D4E-9291-BD973F81C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96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9">
            <a:extLst>
              <a:ext uri="{FF2B5EF4-FFF2-40B4-BE49-F238E27FC236}">
                <a16:creationId xmlns:a16="http://schemas.microsoft.com/office/drawing/2014/main" id="{C2A689AA-5B8A-0B10-73E9-C41ECEB471C9}"/>
              </a:ext>
            </a:extLst>
          </p:cNvPr>
          <p:cNvSpPr/>
          <p:nvPr/>
        </p:nvSpPr>
        <p:spPr>
          <a:xfrm flipH="1">
            <a:off x="132521" y="251791"/>
            <a:ext cx="11860659" cy="6362296"/>
          </a:xfrm>
          <a:prstGeom prst="parallelogram">
            <a:avLst>
              <a:gd name="adj" fmla="val 55435"/>
            </a:avLst>
          </a:prstGeom>
          <a:noFill/>
          <a:ln w="28575"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em um Canto Diagonal 8">
            <a:extLst>
              <a:ext uri="{FF2B5EF4-FFF2-40B4-BE49-F238E27FC236}">
                <a16:creationId xmlns:a16="http://schemas.microsoft.com/office/drawing/2014/main" id="{57D0E7E3-40ED-F345-DB2F-5EEBB3C08822}"/>
              </a:ext>
            </a:extLst>
          </p:cNvPr>
          <p:cNvSpPr/>
          <p:nvPr/>
        </p:nvSpPr>
        <p:spPr>
          <a:xfrm>
            <a:off x="1339712" y="-11363"/>
            <a:ext cx="9512575" cy="6869363"/>
          </a:xfrm>
          <a:prstGeom prst="round2DiagRect">
            <a:avLst>
              <a:gd name="adj1" fmla="val 39382"/>
              <a:gd name="adj2" fmla="val 0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300EEF24-064D-043B-332F-CC4938CD799B}"/>
              </a:ext>
            </a:extLst>
          </p:cNvPr>
          <p:cNvSpPr txBox="1">
            <a:spLocks/>
          </p:cNvSpPr>
          <p:nvPr/>
        </p:nvSpPr>
        <p:spPr>
          <a:xfrm>
            <a:off x="5265660" y="3678300"/>
            <a:ext cx="1594379" cy="467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6200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Tutoria </a:t>
            </a:r>
            <a:r>
              <a:rPr lang="pt-BR" dirty="0" err="1">
                <a:solidFill>
                  <a:srgbClr val="FF6200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MLOPs</a:t>
            </a:r>
            <a:endParaRPr lang="pt-BR" b="1" dirty="0">
              <a:solidFill>
                <a:srgbClr val="FF6200"/>
              </a:solidFill>
              <a:latin typeface="Itau Display Pro" panose="020B0503020204020204" pitchFamily="34" charset="0"/>
              <a:cs typeface="Itau Display Pro" panose="020B0503020204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EB9DEB-DFEC-230F-3469-CAEEF3B32234}"/>
              </a:ext>
            </a:extLst>
          </p:cNvPr>
          <p:cNvSpPr txBox="1"/>
          <p:nvPr/>
        </p:nvSpPr>
        <p:spPr>
          <a:xfrm>
            <a:off x="2197739" y="1615077"/>
            <a:ext cx="77965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Explorando o </a:t>
            </a:r>
            <a:r>
              <a:rPr lang="pt-BR" sz="6600" dirty="0" err="1">
                <a:solidFill>
                  <a:schemeClr val="bg1"/>
                </a:solidFill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MLflow</a:t>
            </a:r>
            <a:r>
              <a:rPr lang="pt-BR" sz="6600" dirty="0">
                <a:solidFill>
                  <a:schemeClr val="bg1"/>
                </a:solidFill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       e Dados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2C72DB0E-6630-C434-D8F5-77CD547E19AE}"/>
              </a:ext>
            </a:extLst>
          </p:cNvPr>
          <p:cNvSpPr txBox="1">
            <a:spLocks/>
          </p:cNvSpPr>
          <p:nvPr/>
        </p:nvSpPr>
        <p:spPr>
          <a:xfrm>
            <a:off x="5557127" y="3980024"/>
            <a:ext cx="1594380" cy="25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Itau Text Pro" panose="020B0503020204020203" pitchFamily="34" charset="0"/>
                <a:cs typeface="Itau Text Pro" panose="020B0503020204020203" pitchFamily="34" charset="0"/>
              </a:rPr>
              <a:t>MARÇO/25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5273BFA-490F-CA9F-F821-011685EBF44E}"/>
              </a:ext>
            </a:extLst>
          </p:cNvPr>
          <p:cNvCxnSpPr>
            <a:cxnSpLocks/>
          </p:cNvCxnSpPr>
          <p:nvPr/>
        </p:nvCxnSpPr>
        <p:spPr>
          <a:xfrm>
            <a:off x="10681252" y="-170481"/>
            <a:ext cx="0" cy="41540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54B85C3-4616-931E-561C-7C332815367C}"/>
              </a:ext>
            </a:extLst>
          </p:cNvPr>
          <p:cNvCxnSpPr>
            <a:cxnSpLocks/>
          </p:cNvCxnSpPr>
          <p:nvPr/>
        </p:nvCxnSpPr>
        <p:spPr>
          <a:xfrm>
            <a:off x="1570383" y="2882347"/>
            <a:ext cx="0" cy="43863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AD71-9B40-F0EC-C32F-AC89A690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B56734C-019B-048F-73B5-188089835CC4}"/>
              </a:ext>
            </a:extLst>
          </p:cNvPr>
          <p:cNvSpPr txBox="1"/>
          <p:nvPr/>
        </p:nvSpPr>
        <p:spPr>
          <a:xfrm>
            <a:off x="172042" y="174139"/>
            <a:ext cx="166244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3600" dirty="0" err="1"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MLFlow</a:t>
            </a:r>
            <a:endParaRPr lang="pt-BR" sz="3600" dirty="0">
              <a:latin typeface="Itau Display Pro App XBold" panose="020B0803020204020204" pitchFamily="34" charset="0"/>
              <a:cs typeface="Itau Display Pro App XBold" panose="020B0803020204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431505D-8D29-E37C-68CC-4108AA28555E}"/>
              </a:ext>
            </a:extLst>
          </p:cNvPr>
          <p:cNvCxnSpPr>
            <a:cxnSpLocks/>
          </p:cNvCxnSpPr>
          <p:nvPr/>
        </p:nvCxnSpPr>
        <p:spPr>
          <a:xfrm>
            <a:off x="2009553" y="497304"/>
            <a:ext cx="9478491" cy="0"/>
          </a:xfrm>
          <a:prstGeom prst="line">
            <a:avLst/>
          </a:prstGeom>
          <a:ln w="1270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3E88AA9-875F-8A9C-2D40-69B5F67DD145}"/>
              </a:ext>
            </a:extLst>
          </p:cNvPr>
          <p:cNvSpPr txBox="1"/>
          <p:nvPr/>
        </p:nvSpPr>
        <p:spPr>
          <a:xfrm>
            <a:off x="4900246" y="581663"/>
            <a:ext cx="2064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Hands </a:t>
            </a:r>
            <a:r>
              <a:rPr lang="pt-BR" sz="2000" dirty="0" err="1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On</a:t>
            </a:r>
            <a:endParaRPr lang="pt-BR" sz="2000" dirty="0">
              <a:solidFill>
                <a:prstClr val="black"/>
              </a:solidFill>
              <a:latin typeface="Itau Display Pro XBold" panose="020B0803020204020204" pitchFamily="34" charset="0"/>
              <a:cs typeface="Itau Display Pro XBold" panose="020B0803020204020204" pitchFamily="34" charset="0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EFC285F6-8656-4AAD-F4A2-78F672B5E050}"/>
              </a:ext>
            </a:extLst>
          </p:cNvPr>
          <p:cNvSpPr/>
          <p:nvPr/>
        </p:nvSpPr>
        <p:spPr>
          <a:xfrm>
            <a:off x="4236600" y="1100618"/>
            <a:ext cx="3718800" cy="1169616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76">
            <a:extLst>
              <a:ext uri="{FF2B5EF4-FFF2-40B4-BE49-F238E27FC236}">
                <a16:creationId xmlns:a16="http://schemas.microsoft.com/office/drawing/2014/main" id="{7D1814D1-1E49-86C1-C7A1-66C943E334F3}"/>
              </a:ext>
            </a:extLst>
          </p:cNvPr>
          <p:cNvSpPr txBox="1"/>
          <p:nvPr/>
        </p:nvSpPr>
        <p:spPr>
          <a:xfrm>
            <a:off x="4402411" y="1277308"/>
            <a:ext cx="30597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prstClr val="black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Iremos realizar um processo de engenharia de feature e armazenar dentro do repositório do </a:t>
            </a:r>
            <a:r>
              <a:rPr lang="pt-BR" sz="1400" dirty="0" err="1">
                <a:solidFill>
                  <a:prstClr val="black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MLFlow</a:t>
            </a:r>
            <a:endParaRPr lang="pt-BR" sz="1400" dirty="0">
              <a:solidFill>
                <a:prstClr val="black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4B85570-85D2-1F97-242D-F5456875E363}"/>
              </a:ext>
            </a:extLst>
          </p:cNvPr>
          <p:cNvSpPr>
            <a:spLocks/>
          </p:cNvSpPr>
          <p:nvPr/>
        </p:nvSpPr>
        <p:spPr>
          <a:xfrm>
            <a:off x="4782422" y="5270"/>
            <a:ext cx="7343418" cy="6882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85936230-1F80-3D3E-1088-1C4D752EFE2D}"/>
              </a:ext>
            </a:extLst>
          </p:cNvPr>
          <p:cNvSpPr/>
          <p:nvPr/>
        </p:nvSpPr>
        <p:spPr>
          <a:xfrm>
            <a:off x="8768801" y="2801407"/>
            <a:ext cx="2161851" cy="382427"/>
          </a:xfrm>
          <a:prstGeom prst="roundRect">
            <a:avLst>
              <a:gd name="adj" fmla="val 15056"/>
            </a:avLst>
          </a:prstGeom>
          <a:noFill/>
          <a:ln w="28575"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C3F3CDA0-4330-50E1-A580-AA2D2B057065}"/>
              </a:ext>
            </a:extLst>
          </p:cNvPr>
          <p:cNvSpPr/>
          <p:nvPr/>
        </p:nvSpPr>
        <p:spPr>
          <a:xfrm>
            <a:off x="8775959" y="3298195"/>
            <a:ext cx="2154693" cy="378372"/>
          </a:xfrm>
          <a:prstGeom prst="roundRect">
            <a:avLst>
              <a:gd name="adj" fmla="val 15056"/>
            </a:avLst>
          </a:prstGeom>
          <a:solidFill>
            <a:srgbClr val="00006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Arredondado 44">
            <a:extLst>
              <a:ext uri="{FF2B5EF4-FFF2-40B4-BE49-F238E27FC236}">
                <a16:creationId xmlns:a16="http://schemas.microsoft.com/office/drawing/2014/main" id="{0FFD8CBB-B220-AE37-C826-C8979ACD9BE3}"/>
              </a:ext>
            </a:extLst>
          </p:cNvPr>
          <p:cNvSpPr/>
          <p:nvPr/>
        </p:nvSpPr>
        <p:spPr>
          <a:xfrm>
            <a:off x="8747402" y="3755265"/>
            <a:ext cx="2161850" cy="414034"/>
          </a:xfrm>
          <a:prstGeom prst="roundRect">
            <a:avLst>
              <a:gd name="adj" fmla="val 15056"/>
            </a:avLst>
          </a:prstGeom>
          <a:noFill/>
          <a:ln w="28575"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E5EDE810-65CC-0A25-8C75-792DBF83119C}"/>
              </a:ext>
            </a:extLst>
          </p:cNvPr>
          <p:cNvSpPr/>
          <p:nvPr/>
        </p:nvSpPr>
        <p:spPr>
          <a:xfrm>
            <a:off x="8791112" y="4247996"/>
            <a:ext cx="2139542" cy="414033"/>
          </a:xfrm>
          <a:prstGeom prst="roundRect">
            <a:avLst>
              <a:gd name="adj" fmla="val 15056"/>
            </a:avLst>
          </a:prstGeom>
          <a:solidFill>
            <a:srgbClr val="FF62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D1CCEECC-F3D9-43B8-B19A-536A52E79DFE}"/>
              </a:ext>
            </a:extLst>
          </p:cNvPr>
          <p:cNvSpPr/>
          <p:nvPr/>
        </p:nvSpPr>
        <p:spPr>
          <a:xfrm>
            <a:off x="8873923" y="2312731"/>
            <a:ext cx="2035329" cy="378371"/>
          </a:xfrm>
          <a:prstGeom prst="roundRect">
            <a:avLst>
              <a:gd name="adj" fmla="val 15056"/>
            </a:avLst>
          </a:prstGeom>
          <a:solidFill>
            <a:srgbClr val="FF62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685DD9D-E4E3-8B88-AE4A-056E4A0C7D57}"/>
              </a:ext>
            </a:extLst>
          </p:cNvPr>
          <p:cNvSpPr/>
          <p:nvPr/>
        </p:nvSpPr>
        <p:spPr>
          <a:xfrm>
            <a:off x="0" y="0"/>
            <a:ext cx="4996070" cy="6858000"/>
          </a:xfrm>
          <a:prstGeom prst="rect">
            <a:avLst/>
          </a:prstGeom>
          <a:solidFill>
            <a:srgbClr val="000066"/>
          </a:solidFill>
          <a:effectLst>
            <a:outerShdw blurRad="721664" dir="5580000" sx="101863" sy="101863" algn="ctr" rotWithShape="0">
              <a:srgbClr val="000000">
                <a:alpha val="31768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FF3C18-579A-B9E4-7278-64E1871705FF}"/>
              </a:ext>
            </a:extLst>
          </p:cNvPr>
          <p:cNvSpPr txBox="1"/>
          <p:nvPr/>
        </p:nvSpPr>
        <p:spPr>
          <a:xfrm>
            <a:off x="333694" y="2767280"/>
            <a:ext cx="4015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O </a:t>
            </a:r>
            <a:r>
              <a:rPr lang="pt-BR" sz="1600" dirty="0" err="1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MLFlow</a:t>
            </a:r>
            <a:r>
              <a:rPr lang="pt-BR" sz="1600" dirty="0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 é uma ferramenta de código aberto para gerenciar o ciclo de vida de modelos de machine learning, incluindo experimentação, reprodução e implantação.</a:t>
            </a:r>
            <a:endParaRPr lang="pt-BR" sz="1600" dirty="0">
              <a:solidFill>
                <a:srgbClr val="FF6200"/>
              </a:solidFill>
              <a:latin typeface="Itau Display Pro Light" panose="020B0403020204020204" pitchFamily="34" charset="0"/>
              <a:cs typeface="Itau Display Pro Light" panose="020B0403020204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451FEC-DE0E-20CB-1A4D-CCB7802F8391}"/>
              </a:ext>
            </a:extLst>
          </p:cNvPr>
          <p:cNvSpPr txBox="1"/>
          <p:nvPr/>
        </p:nvSpPr>
        <p:spPr>
          <a:xfrm>
            <a:off x="282760" y="2097288"/>
            <a:ext cx="51856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Itau Display Pro"/>
                <a:cs typeface="Itau Display Pro Light" panose="020B0403020204020204" pitchFamily="34" charset="0"/>
              </a:rPr>
              <a:t>MLFlow</a:t>
            </a:r>
            <a:endParaRPr lang="pt-BR" sz="3600" dirty="0">
              <a:solidFill>
                <a:schemeClr val="bg1"/>
              </a:solidFill>
              <a:latin typeface="Itau Display Pro Light"/>
              <a:cs typeface="Itau Display Pro Light" panose="020B0403020204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64E61F-D55A-19C0-C047-A65622ED0852}"/>
              </a:ext>
            </a:extLst>
          </p:cNvPr>
          <p:cNvSpPr txBox="1"/>
          <p:nvPr/>
        </p:nvSpPr>
        <p:spPr>
          <a:xfrm>
            <a:off x="9256714" y="2339371"/>
            <a:ext cx="1544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Experimentos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4DAF3C-6FA9-CCA7-3BEB-C51A4C9EF9F3}"/>
              </a:ext>
            </a:extLst>
          </p:cNvPr>
          <p:cNvSpPr txBox="1"/>
          <p:nvPr/>
        </p:nvSpPr>
        <p:spPr>
          <a:xfrm>
            <a:off x="9264350" y="3789036"/>
            <a:ext cx="1716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6200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Reprodutibilidade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A30C7EB-5BE7-E43B-66C2-9CC7602889DC}"/>
              </a:ext>
            </a:extLst>
          </p:cNvPr>
          <p:cNvSpPr txBox="1"/>
          <p:nvPr/>
        </p:nvSpPr>
        <p:spPr>
          <a:xfrm>
            <a:off x="9625248" y="4281215"/>
            <a:ext cx="1936941" cy="34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Deploy</a:t>
            </a:r>
            <a:endParaRPr lang="pt-BR" sz="1600" dirty="0">
              <a:solidFill>
                <a:schemeClr val="bg1"/>
              </a:solidFill>
              <a:latin typeface="Itau Display Pro Light" panose="020B0403020204020204" pitchFamily="34" charset="0"/>
              <a:cs typeface="Itau Display Pro Light" panose="020B0403020204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236F9E-46B2-23B2-2EF7-5911F64721C2}"/>
              </a:ext>
            </a:extLst>
          </p:cNvPr>
          <p:cNvSpPr txBox="1"/>
          <p:nvPr/>
        </p:nvSpPr>
        <p:spPr>
          <a:xfrm>
            <a:off x="9312743" y="3330149"/>
            <a:ext cx="1647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Modelo de ML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CBF582-AE2D-72A8-890E-6CCBCBD8C1EA}"/>
              </a:ext>
            </a:extLst>
          </p:cNvPr>
          <p:cNvSpPr txBox="1"/>
          <p:nvPr/>
        </p:nvSpPr>
        <p:spPr>
          <a:xfrm>
            <a:off x="9242478" y="2820315"/>
            <a:ext cx="1750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6200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Gerenciamento</a:t>
            </a:r>
          </a:p>
        </p:txBody>
      </p:sp>
      <p:sp>
        <p:nvSpPr>
          <p:cNvPr id="7" name="Triângulo 6">
            <a:extLst>
              <a:ext uri="{FF2B5EF4-FFF2-40B4-BE49-F238E27FC236}">
                <a16:creationId xmlns:a16="http://schemas.microsoft.com/office/drawing/2014/main" id="{D5F55FF0-3B65-4D3C-E20D-9ED3056317FB}"/>
              </a:ext>
            </a:extLst>
          </p:cNvPr>
          <p:cNvSpPr/>
          <p:nvPr/>
        </p:nvSpPr>
        <p:spPr>
          <a:xfrm rot="5400000">
            <a:off x="4547369" y="3070384"/>
            <a:ext cx="894474" cy="475285"/>
          </a:xfrm>
          <a:prstGeom prst="triangle">
            <a:avLst/>
          </a:prstGeom>
          <a:solidFill>
            <a:srgbClr val="000066"/>
          </a:solidFill>
          <a:ln>
            <a:noFill/>
          </a:ln>
          <a:effectLst>
            <a:outerShdw blurRad="234962" dist="50800" dir="21540000" sx="62000" sy="62000" algn="ctr" rotWithShape="0">
              <a:srgbClr val="000000">
                <a:alpha val="55642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F9AEF7C-507A-F59C-1A54-E2C241278756}"/>
              </a:ext>
            </a:extLst>
          </p:cNvPr>
          <p:cNvGrpSpPr/>
          <p:nvPr/>
        </p:nvGrpSpPr>
        <p:grpSpPr>
          <a:xfrm>
            <a:off x="6334457" y="2007926"/>
            <a:ext cx="2970520" cy="2983002"/>
            <a:chOff x="5605927" y="2495842"/>
            <a:chExt cx="2597932" cy="2608848"/>
          </a:xfrm>
          <a:noFill/>
        </p:grpSpPr>
        <p:pic>
          <p:nvPicPr>
            <p:cNvPr id="16" name="Gráfico 15" descr="Gráfico 15">
              <a:extLst>
                <a:ext uri="{FF2B5EF4-FFF2-40B4-BE49-F238E27FC236}">
                  <a16:creationId xmlns:a16="http://schemas.microsoft.com/office/drawing/2014/main" id="{55CE3AA9-A96D-7873-42B0-15B77FF90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605927" y="2495842"/>
              <a:ext cx="2597932" cy="2608848"/>
            </a:xfrm>
            <a:prstGeom prst="rect">
              <a:avLst/>
            </a:prstGeom>
            <a:grpFill/>
            <a:ln w="12700">
              <a:miter lim="400000"/>
            </a:ln>
          </p:spPr>
        </p:pic>
        <p:pic>
          <p:nvPicPr>
            <p:cNvPr id="17" name="Gráfico 15" descr="Gráfico 15">
              <a:extLst>
                <a:ext uri="{FF2B5EF4-FFF2-40B4-BE49-F238E27FC236}">
                  <a16:creationId xmlns:a16="http://schemas.microsoft.com/office/drawing/2014/main" id="{FBE11F0F-E1F6-5F75-9844-586320BAB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rcRect/>
            <a:stretch>
              <a:fillRect/>
            </a:stretch>
          </p:blipFill>
          <p:spPr>
            <a:xfrm>
              <a:off x="5648134" y="2538227"/>
              <a:ext cx="2513516" cy="2524077"/>
            </a:xfrm>
            <a:prstGeom prst="rect">
              <a:avLst/>
            </a:prstGeom>
            <a:grpFill/>
            <a:ln w="12700">
              <a:miter lim="400000"/>
            </a:ln>
          </p:spPr>
        </p:pic>
      </p:grpSp>
      <p:pic>
        <p:nvPicPr>
          <p:cNvPr id="1028" name="Picture 4" descr="GitHub - mlflow/mlflow: Open source platform for the machine learning ...">
            <a:extLst>
              <a:ext uri="{FF2B5EF4-FFF2-40B4-BE49-F238E27FC236}">
                <a16:creationId xmlns:a16="http://schemas.microsoft.com/office/drawing/2014/main" id="{53CDF95F-C751-011D-73DF-EF70631B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62" y="2133411"/>
            <a:ext cx="2626543" cy="26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0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A59BD-5D7B-726F-2CBE-C5F6255E3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96AFCC-3412-7F5F-7926-8F45E30B9F98}"/>
              </a:ext>
            </a:extLst>
          </p:cNvPr>
          <p:cNvSpPr txBox="1"/>
          <p:nvPr/>
        </p:nvSpPr>
        <p:spPr>
          <a:xfrm>
            <a:off x="172042" y="174139"/>
            <a:ext cx="166244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3600" dirty="0" err="1"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MLFlow</a:t>
            </a:r>
            <a:endParaRPr lang="pt-BR" sz="3600" dirty="0">
              <a:latin typeface="Itau Display Pro App XBold" panose="020B0803020204020204" pitchFamily="34" charset="0"/>
              <a:cs typeface="Itau Display Pro App XBold" panose="020B0803020204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50CF035-8783-A7E3-18F9-FE9ECDCE36FC}"/>
              </a:ext>
            </a:extLst>
          </p:cNvPr>
          <p:cNvCxnSpPr>
            <a:cxnSpLocks/>
          </p:cNvCxnSpPr>
          <p:nvPr/>
        </p:nvCxnSpPr>
        <p:spPr>
          <a:xfrm>
            <a:off x="2009553" y="497304"/>
            <a:ext cx="9478491" cy="0"/>
          </a:xfrm>
          <a:prstGeom prst="line">
            <a:avLst/>
          </a:prstGeom>
          <a:ln w="1270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5EE52E6-9E54-A44A-5F62-74EA079354CA}"/>
              </a:ext>
            </a:extLst>
          </p:cNvPr>
          <p:cNvSpPr txBox="1"/>
          <p:nvPr/>
        </p:nvSpPr>
        <p:spPr>
          <a:xfrm>
            <a:off x="4900246" y="581663"/>
            <a:ext cx="2064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Hands </a:t>
            </a:r>
            <a:r>
              <a:rPr lang="pt-BR" sz="2000" dirty="0" err="1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On</a:t>
            </a:r>
            <a:endParaRPr lang="pt-BR" sz="2000" dirty="0">
              <a:solidFill>
                <a:prstClr val="black"/>
              </a:solidFill>
              <a:latin typeface="Itau Display Pro XBold" panose="020B0803020204020204" pitchFamily="34" charset="0"/>
              <a:cs typeface="Itau Display Pro XBold" panose="020B0803020204020204" pitchFamily="34" charset="0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F87409AD-95A6-AEBE-C908-0DA85EA420C5}"/>
              </a:ext>
            </a:extLst>
          </p:cNvPr>
          <p:cNvSpPr/>
          <p:nvPr/>
        </p:nvSpPr>
        <p:spPr>
          <a:xfrm>
            <a:off x="4236600" y="1100617"/>
            <a:ext cx="3718800" cy="2014719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76">
            <a:extLst>
              <a:ext uri="{FF2B5EF4-FFF2-40B4-BE49-F238E27FC236}">
                <a16:creationId xmlns:a16="http://schemas.microsoft.com/office/drawing/2014/main" id="{A3B50D61-872C-52AB-7710-2E89EB5BA03C}"/>
              </a:ext>
            </a:extLst>
          </p:cNvPr>
          <p:cNvSpPr txBox="1"/>
          <p:nvPr/>
        </p:nvSpPr>
        <p:spPr>
          <a:xfrm>
            <a:off x="4402411" y="1277308"/>
            <a:ext cx="305979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prstClr val="black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Iremos instalar o </a:t>
            </a:r>
            <a:r>
              <a:rPr lang="pt-BR" sz="1400" dirty="0" err="1">
                <a:solidFill>
                  <a:prstClr val="black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MLFlow</a:t>
            </a:r>
            <a:r>
              <a:rPr lang="pt-BR" sz="1400" dirty="0">
                <a:solidFill>
                  <a:prstClr val="black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, executar um modelo de exemplo e conhecer a interface da ferramenta, passando pelos principais pontos.</a:t>
            </a:r>
            <a:br>
              <a:rPr lang="pt-BR" sz="1400" dirty="0">
                <a:solidFill>
                  <a:prstClr val="black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</a:br>
            <a:r>
              <a:rPr lang="pt-BR" sz="1400" dirty="0">
                <a:solidFill>
                  <a:prstClr val="black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O arquivo de exemplo utilizado será compartilhado via chat.</a:t>
            </a:r>
          </a:p>
        </p:txBody>
      </p:sp>
    </p:spTree>
    <p:extLst>
      <p:ext uri="{BB962C8B-B14F-4D97-AF65-F5344CB8AC3E}">
        <p14:creationId xmlns:p14="http://schemas.microsoft.com/office/powerpoint/2010/main" val="79289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B121-68FB-16C7-B913-33A263AE3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78F13A2-3631-74DC-E10E-AD5B08B222EA}"/>
              </a:ext>
            </a:extLst>
          </p:cNvPr>
          <p:cNvSpPr>
            <a:spLocks/>
          </p:cNvSpPr>
          <p:nvPr/>
        </p:nvSpPr>
        <p:spPr>
          <a:xfrm>
            <a:off x="4782422" y="5270"/>
            <a:ext cx="7343418" cy="6882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CE8A7AB0-86E3-E77D-AE3C-794737139D62}"/>
              </a:ext>
            </a:extLst>
          </p:cNvPr>
          <p:cNvSpPr/>
          <p:nvPr/>
        </p:nvSpPr>
        <p:spPr>
          <a:xfrm>
            <a:off x="8768801" y="2801407"/>
            <a:ext cx="2161851" cy="382427"/>
          </a:xfrm>
          <a:prstGeom prst="roundRect">
            <a:avLst>
              <a:gd name="adj" fmla="val 15056"/>
            </a:avLst>
          </a:prstGeom>
          <a:noFill/>
          <a:ln w="28575"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4D1B1F7B-13C6-723B-64FB-F4345B4102BA}"/>
              </a:ext>
            </a:extLst>
          </p:cNvPr>
          <p:cNvSpPr/>
          <p:nvPr/>
        </p:nvSpPr>
        <p:spPr>
          <a:xfrm>
            <a:off x="8775959" y="3298195"/>
            <a:ext cx="2154693" cy="378372"/>
          </a:xfrm>
          <a:prstGeom prst="roundRect">
            <a:avLst>
              <a:gd name="adj" fmla="val 15056"/>
            </a:avLst>
          </a:prstGeom>
          <a:solidFill>
            <a:srgbClr val="00006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Arredondado 44">
            <a:extLst>
              <a:ext uri="{FF2B5EF4-FFF2-40B4-BE49-F238E27FC236}">
                <a16:creationId xmlns:a16="http://schemas.microsoft.com/office/drawing/2014/main" id="{27EF82F6-2A69-EDC5-F02D-91600285B16F}"/>
              </a:ext>
            </a:extLst>
          </p:cNvPr>
          <p:cNvSpPr/>
          <p:nvPr/>
        </p:nvSpPr>
        <p:spPr>
          <a:xfrm>
            <a:off x="8747402" y="3755265"/>
            <a:ext cx="2161850" cy="414034"/>
          </a:xfrm>
          <a:prstGeom prst="roundRect">
            <a:avLst>
              <a:gd name="adj" fmla="val 15056"/>
            </a:avLst>
          </a:prstGeom>
          <a:noFill/>
          <a:ln w="28575">
            <a:solidFill>
              <a:srgbClr val="FF6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E1398B1D-24A6-F9F5-1130-73A3B3D18C08}"/>
              </a:ext>
            </a:extLst>
          </p:cNvPr>
          <p:cNvSpPr/>
          <p:nvPr/>
        </p:nvSpPr>
        <p:spPr>
          <a:xfrm>
            <a:off x="8791112" y="4247996"/>
            <a:ext cx="2139542" cy="414033"/>
          </a:xfrm>
          <a:prstGeom prst="roundRect">
            <a:avLst>
              <a:gd name="adj" fmla="val 15056"/>
            </a:avLst>
          </a:prstGeom>
          <a:solidFill>
            <a:srgbClr val="FF62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8C162220-316B-5D3B-8D99-41ED96B46986}"/>
              </a:ext>
            </a:extLst>
          </p:cNvPr>
          <p:cNvSpPr/>
          <p:nvPr/>
        </p:nvSpPr>
        <p:spPr>
          <a:xfrm>
            <a:off x="8873923" y="2312731"/>
            <a:ext cx="2035329" cy="378371"/>
          </a:xfrm>
          <a:prstGeom prst="roundRect">
            <a:avLst>
              <a:gd name="adj" fmla="val 15056"/>
            </a:avLst>
          </a:prstGeom>
          <a:solidFill>
            <a:srgbClr val="FF62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6BAAD8-C3B4-E925-BFF3-0A8E0BCAA4BA}"/>
              </a:ext>
            </a:extLst>
          </p:cNvPr>
          <p:cNvSpPr/>
          <p:nvPr/>
        </p:nvSpPr>
        <p:spPr>
          <a:xfrm>
            <a:off x="0" y="0"/>
            <a:ext cx="4996070" cy="6858000"/>
          </a:xfrm>
          <a:prstGeom prst="rect">
            <a:avLst/>
          </a:prstGeom>
          <a:solidFill>
            <a:srgbClr val="000066"/>
          </a:solidFill>
          <a:effectLst>
            <a:outerShdw blurRad="721664" dir="5580000" sx="101863" sy="101863" algn="ctr" rotWithShape="0">
              <a:srgbClr val="000000">
                <a:alpha val="31768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A3703C-0869-D6F2-63EB-EAD848F54CE3}"/>
              </a:ext>
            </a:extLst>
          </p:cNvPr>
          <p:cNvSpPr txBox="1"/>
          <p:nvPr/>
        </p:nvSpPr>
        <p:spPr>
          <a:xfrm>
            <a:off x="333694" y="2767280"/>
            <a:ext cx="4015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Os dados são fundamentais no aprendizado de máquina (ML), pois alimentam modelos para treinar, validar e testar. Dados de qualidade garantem a precisão das previsões e insights, tornando-se a base para soluções eficazes e robustas.</a:t>
            </a:r>
            <a:endParaRPr lang="pt-BR" sz="1600" dirty="0">
              <a:solidFill>
                <a:srgbClr val="FF6200"/>
              </a:solidFill>
              <a:latin typeface="Itau Display Pro Light" panose="020B0403020204020204" pitchFamily="34" charset="0"/>
              <a:cs typeface="Itau Display Pro Light" panose="020B0403020204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6CD3CA-0726-7756-F8A7-E28D8C2C2FEE}"/>
              </a:ext>
            </a:extLst>
          </p:cNvPr>
          <p:cNvSpPr txBox="1"/>
          <p:nvPr/>
        </p:nvSpPr>
        <p:spPr>
          <a:xfrm>
            <a:off x="282760" y="2097288"/>
            <a:ext cx="51856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Itau Display Pro"/>
                <a:cs typeface="Itau Display Pro Light" panose="020B0403020204020204" pitchFamily="34" charset="0"/>
              </a:rPr>
              <a:t>Dados</a:t>
            </a:r>
            <a:endParaRPr lang="pt-BR" sz="3600" dirty="0">
              <a:solidFill>
                <a:schemeClr val="bg1"/>
              </a:solidFill>
              <a:latin typeface="Itau Display Pro Light"/>
              <a:cs typeface="Itau Display Pro Light" panose="020B0403020204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86519B-F8D3-1A36-564D-584D3C69D2CD}"/>
              </a:ext>
            </a:extLst>
          </p:cNvPr>
          <p:cNvSpPr txBox="1"/>
          <p:nvPr/>
        </p:nvSpPr>
        <p:spPr>
          <a:xfrm>
            <a:off x="9256714" y="2339371"/>
            <a:ext cx="1544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Fonte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B2E78-E840-25B9-2AE3-92D41388D564}"/>
              </a:ext>
            </a:extLst>
          </p:cNvPr>
          <p:cNvSpPr txBox="1"/>
          <p:nvPr/>
        </p:nvSpPr>
        <p:spPr>
          <a:xfrm>
            <a:off x="9264350" y="3789036"/>
            <a:ext cx="1716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6200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Feature </a:t>
            </a:r>
            <a:r>
              <a:rPr lang="pt-BR" sz="1600" dirty="0" err="1">
                <a:solidFill>
                  <a:srgbClr val="FF6200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Engineer</a:t>
            </a:r>
            <a:endParaRPr lang="pt-BR" sz="1600" dirty="0">
              <a:solidFill>
                <a:srgbClr val="FF6200"/>
              </a:solidFill>
              <a:latin typeface="Itau Display Pro Light" panose="020B0403020204020204" pitchFamily="34" charset="0"/>
              <a:cs typeface="Itau Display Pro Light" panose="020B0403020204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F4B680-9C10-F265-5762-4C0DBED77A74}"/>
              </a:ext>
            </a:extLst>
          </p:cNvPr>
          <p:cNvSpPr txBox="1"/>
          <p:nvPr/>
        </p:nvSpPr>
        <p:spPr>
          <a:xfrm>
            <a:off x="9326307" y="4280857"/>
            <a:ext cx="1936941" cy="34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Feature Store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E78415-D01F-4156-B3CE-8DCF76542F8C}"/>
              </a:ext>
            </a:extLst>
          </p:cNvPr>
          <p:cNvSpPr txBox="1"/>
          <p:nvPr/>
        </p:nvSpPr>
        <p:spPr>
          <a:xfrm>
            <a:off x="9225549" y="3318104"/>
            <a:ext cx="1750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Extração de dados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A822A7-E3CE-BA57-F034-E3CA8098ABE4}"/>
              </a:ext>
            </a:extLst>
          </p:cNvPr>
          <p:cNvSpPr txBox="1"/>
          <p:nvPr/>
        </p:nvSpPr>
        <p:spPr>
          <a:xfrm>
            <a:off x="9242478" y="2820315"/>
            <a:ext cx="1750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6200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rPr>
              <a:t>Tipos de dados</a:t>
            </a:r>
          </a:p>
        </p:txBody>
      </p:sp>
      <p:sp>
        <p:nvSpPr>
          <p:cNvPr id="7" name="Triângulo 6">
            <a:extLst>
              <a:ext uri="{FF2B5EF4-FFF2-40B4-BE49-F238E27FC236}">
                <a16:creationId xmlns:a16="http://schemas.microsoft.com/office/drawing/2014/main" id="{1929EAEA-4C9D-F62C-28F6-FA5D69B51B5E}"/>
              </a:ext>
            </a:extLst>
          </p:cNvPr>
          <p:cNvSpPr/>
          <p:nvPr/>
        </p:nvSpPr>
        <p:spPr>
          <a:xfrm rot="5400000">
            <a:off x="4547369" y="3070384"/>
            <a:ext cx="894474" cy="475285"/>
          </a:xfrm>
          <a:prstGeom prst="triangle">
            <a:avLst/>
          </a:prstGeom>
          <a:solidFill>
            <a:srgbClr val="000066"/>
          </a:solidFill>
          <a:ln>
            <a:noFill/>
          </a:ln>
          <a:effectLst>
            <a:outerShdw blurRad="234962" dist="50800" dir="21540000" sx="62000" sy="62000" algn="ctr" rotWithShape="0">
              <a:srgbClr val="000000">
                <a:alpha val="55642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224938E-F4BD-4597-2800-95ADB0939B5A}"/>
              </a:ext>
            </a:extLst>
          </p:cNvPr>
          <p:cNvGrpSpPr/>
          <p:nvPr/>
        </p:nvGrpSpPr>
        <p:grpSpPr>
          <a:xfrm>
            <a:off x="6334457" y="2007926"/>
            <a:ext cx="2970520" cy="2983002"/>
            <a:chOff x="5605927" y="2495842"/>
            <a:chExt cx="2597932" cy="2608848"/>
          </a:xfrm>
          <a:noFill/>
        </p:grpSpPr>
        <p:pic>
          <p:nvPicPr>
            <p:cNvPr id="16" name="Gráfico 15" descr="Gráfico 15">
              <a:extLst>
                <a:ext uri="{FF2B5EF4-FFF2-40B4-BE49-F238E27FC236}">
                  <a16:creationId xmlns:a16="http://schemas.microsoft.com/office/drawing/2014/main" id="{C36DA09A-617C-BD71-A608-2899B57C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605927" y="2495842"/>
              <a:ext cx="2597932" cy="2608848"/>
            </a:xfrm>
            <a:prstGeom prst="rect">
              <a:avLst/>
            </a:prstGeom>
            <a:grpFill/>
            <a:ln w="12700">
              <a:miter lim="400000"/>
            </a:ln>
          </p:spPr>
        </p:pic>
        <p:pic>
          <p:nvPicPr>
            <p:cNvPr id="17" name="Gráfico 15" descr="Gráfico 15">
              <a:extLst>
                <a:ext uri="{FF2B5EF4-FFF2-40B4-BE49-F238E27FC236}">
                  <a16:creationId xmlns:a16="http://schemas.microsoft.com/office/drawing/2014/main" id="{F1BC4291-D78F-0D8E-11F4-8CD9A6AA0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rcRect/>
            <a:stretch>
              <a:fillRect/>
            </a:stretch>
          </p:blipFill>
          <p:spPr>
            <a:xfrm>
              <a:off x="5648134" y="2538227"/>
              <a:ext cx="2513516" cy="2524077"/>
            </a:xfrm>
            <a:prstGeom prst="rect">
              <a:avLst/>
            </a:prstGeom>
            <a:grpFill/>
            <a:ln w="12700">
              <a:miter lim="400000"/>
            </a:ln>
          </p:spPr>
        </p:pic>
      </p:grpSp>
      <p:pic>
        <p:nvPicPr>
          <p:cNvPr id="4" name="Espaço Reservado para Conteúdo 4" descr="código binário de programa abstrato e banco de dados de cubo de matriz colorida">
            <a:extLst>
              <a:ext uri="{FF2B5EF4-FFF2-40B4-BE49-F238E27FC236}">
                <a16:creationId xmlns:a16="http://schemas.microsoft.com/office/drawing/2014/main" id="{97545CA4-956B-9451-1B0F-F5BA5FFC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8863" t="5626" r="735" b="22198"/>
          <a:stretch/>
        </p:blipFill>
        <p:spPr>
          <a:xfrm>
            <a:off x="6726485" y="2443635"/>
            <a:ext cx="2256054" cy="19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323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1B028D9-8FFD-AF70-43AC-0F1B4440EA5D}"/>
              </a:ext>
            </a:extLst>
          </p:cNvPr>
          <p:cNvSpPr txBox="1"/>
          <p:nvPr/>
        </p:nvSpPr>
        <p:spPr>
          <a:xfrm>
            <a:off x="172042" y="174139"/>
            <a:ext cx="135646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3600" dirty="0"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7EF3652-3785-7AB6-7066-ED724DC1E34D}"/>
              </a:ext>
            </a:extLst>
          </p:cNvPr>
          <p:cNvCxnSpPr>
            <a:cxnSpLocks/>
          </p:cNvCxnSpPr>
          <p:nvPr/>
        </p:nvCxnSpPr>
        <p:spPr>
          <a:xfrm>
            <a:off x="1733107" y="497304"/>
            <a:ext cx="9754937" cy="0"/>
          </a:xfrm>
          <a:prstGeom prst="line">
            <a:avLst/>
          </a:prstGeom>
          <a:ln w="1270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364F20-3504-3059-E9C3-0F4F0AC7D4F4}"/>
              </a:ext>
            </a:extLst>
          </p:cNvPr>
          <p:cNvSpPr txBox="1"/>
          <p:nvPr/>
        </p:nvSpPr>
        <p:spPr>
          <a:xfrm>
            <a:off x="4900246" y="581663"/>
            <a:ext cx="2064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Fonte de dados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E1019CA-B47A-FADD-F2A2-3D75A5CFB3B3}"/>
              </a:ext>
            </a:extLst>
          </p:cNvPr>
          <p:cNvSpPr txBox="1"/>
          <p:nvPr/>
        </p:nvSpPr>
        <p:spPr>
          <a:xfrm>
            <a:off x="6833144" y="1160751"/>
            <a:ext cx="250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Data </a:t>
            </a:r>
            <a:r>
              <a:rPr lang="pt-BR" sz="2000" dirty="0" err="1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Warehousing</a:t>
            </a:r>
            <a:endParaRPr lang="pt-BR" sz="2000" dirty="0">
              <a:solidFill>
                <a:prstClr val="black"/>
              </a:solidFill>
              <a:latin typeface="Itau Display Pro XBold" panose="020B0803020204020204" pitchFamily="34" charset="0"/>
              <a:cs typeface="Itau Display Pro XBold" panose="020B0803020204020204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1F0B135-5DA2-7C59-213A-9D18C640DAFC}"/>
              </a:ext>
            </a:extLst>
          </p:cNvPr>
          <p:cNvSpPr/>
          <p:nvPr/>
        </p:nvSpPr>
        <p:spPr>
          <a:xfrm>
            <a:off x="773282" y="1160751"/>
            <a:ext cx="4754234" cy="2741395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E7F8CA5-FEB3-ABE1-D8E5-EF23ABC750C2}"/>
              </a:ext>
            </a:extLst>
          </p:cNvPr>
          <p:cNvSpPr/>
          <p:nvPr/>
        </p:nvSpPr>
        <p:spPr>
          <a:xfrm>
            <a:off x="6664484" y="1160751"/>
            <a:ext cx="4754234" cy="2741396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A7AC477-A993-30F0-2762-013F32BDEFC7}"/>
              </a:ext>
            </a:extLst>
          </p:cNvPr>
          <p:cNvSpPr txBox="1"/>
          <p:nvPr/>
        </p:nvSpPr>
        <p:spPr>
          <a:xfrm>
            <a:off x="869697" y="1207296"/>
            <a:ext cx="250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Data Lake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9021AA1-09A7-86FA-9E00-B32C7C2D0816}"/>
              </a:ext>
            </a:extLst>
          </p:cNvPr>
          <p:cNvSpPr txBox="1"/>
          <p:nvPr/>
        </p:nvSpPr>
        <p:spPr>
          <a:xfrm>
            <a:off x="731702" y="1739839"/>
            <a:ext cx="4754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Um repositório centralizado que permite armazenar dados estruturados, semiestruturados e não estruturados em seu formato bruto, ou seja, sem qualquer tipo de processamento ou transformação prévia. 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D6CB882-3F11-07ED-4F0C-93FA6075781B}"/>
              </a:ext>
            </a:extLst>
          </p:cNvPr>
          <p:cNvSpPr txBox="1"/>
          <p:nvPr/>
        </p:nvSpPr>
        <p:spPr>
          <a:xfrm>
            <a:off x="6964373" y="1739839"/>
            <a:ext cx="43458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Um banco de dados estruturado e otimizado para a consulta e análise de grandes volumes de dados organizados em esquemas e tabelas. Ele é usado principalmente para relatórios, análises predefinidas e suporte à tomada de decisões.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F16716-2232-1AA5-DDE8-D4F4EAFC7D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" r="19" b="-2"/>
          <a:stretch/>
        </p:blipFill>
        <p:spPr>
          <a:xfrm>
            <a:off x="3261411" y="3902146"/>
            <a:ext cx="5341795" cy="29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4CB7-3092-2DA8-2B65-43DD2BC79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CB66B31-DF96-8D7E-CC9F-7A19FA486536}"/>
              </a:ext>
            </a:extLst>
          </p:cNvPr>
          <p:cNvSpPr txBox="1"/>
          <p:nvPr/>
        </p:nvSpPr>
        <p:spPr>
          <a:xfrm>
            <a:off x="172042" y="174139"/>
            <a:ext cx="135646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3600" dirty="0"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C652361-B70D-3370-9383-50DC57503B35}"/>
              </a:ext>
            </a:extLst>
          </p:cNvPr>
          <p:cNvCxnSpPr>
            <a:cxnSpLocks/>
          </p:cNvCxnSpPr>
          <p:nvPr/>
        </p:nvCxnSpPr>
        <p:spPr>
          <a:xfrm>
            <a:off x="1733107" y="497304"/>
            <a:ext cx="9754937" cy="0"/>
          </a:xfrm>
          <a:prstGeom prst="line">
            <a:avLst/>
          </a:prstGeom>
          <a:ln w="1270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DA0AF8-BD50-2B76-5ACE-485513F65095}"/>
              </a:ext>
            </a:extLst>
          </p:cNvPr>
          <p:cNvSpPr txBox="1"/>
          <p:nvPr/>
        </p:nvSpPr>
        <p:spPr>
          <a:xfrm>
            <a:off x="4804575" y="581663"/>
            <a:ext cx="2255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Tipos de dados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81AB8A3-0159-5910-B259-8BE593157F5C}"/>
              </a:ext>
            </a:extLst>
          </p:cNvPr>
          <p:cNvSpPr txBox="1"/>
          <p:nvPr/>
        </p:nvSpPr>
        <p:spPr>
          <a:xfrm>
            <a:off x="6833144" y="1160751"/>
            <a:ext cx="4182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Dados Categóricos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16627AD-3917-7C2A-609E-CEE1236F04A9}"/>
              </a:ext>
            </a:extLst>
          </p:cNvPr>
          <p:cNvSpPr/>
          <p:nvPr/>
        </p:nvSpPr>
        <p:spPr>
          <a:xfrm>
            <a:off x="773282" y="1160751"/>
            <a:ext cx="4754234" cy="2741395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2D8CE7A-DD6C-07DF-293C-67559EDF7BB8}"/>
              </a:ext>
            </a:extLst>
          </p:cNvPr>
          <p:cNvSpPr/>
          <p:nvPr/>
        </p:nvSpPr>
        <p:spPr>
          <a:xfrm>
            <a:off x="6664484" y="1160751"/>
            <a:ext cx="4754234" cy="2741396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D10BBF2-4055-5D04-5018-C2D97EA4436E}"/>
              </a:ext>
            </a:extLst>
          </p:cNvPr>
          <p:cNvSpPr txBox="1"/>
          <p:nvPr/>
        </p:nvSpPr>
        <p:spPr>
          <a:xfrm>
            <a:off x="869697" y="1207296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Dados Numéricos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3D5E15A-6C3C-9FC0-F6B5-020E51FD5D7E}"/>
              </a:ext>
            </a:extLst>
          </p:cNvPr>
          <p:cNvSpPr txBox="1"/>
          <p:nvPr/>
        </p:nvSpPr>
        <p:spPr>
          <a:xfrm>
            <a:off x="731702" y="1739839"/>
            <a:ext cx="4754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Dados numéricos são quantidades que podem ser medidas e expressas em números, como altura, peso e temperatura. Eles são fundamentais para análises estatísticas e modelagem.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D83130F-2283-0591-98FD-28A966781FCA}"/>
              </a:ext>
            </a:extLst>
          </p:cNvPr>
          <p:cNvSpPr txBox="1"/>
          <p:nvPr/>
        </p:nvSpPr>
        <p:spPr>
          <a:xfrm>
            <a:off x="6964373" y="1739839"/>
            <a:ext cx="4345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Dados categóricos representam categorias ou grupos, como gênero, tipo de produto ou status do cliente. Eles são essenciais para segmentação e análise de mercado.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EFD4789-197E-F40D-D394-EE547CEA8109}"/>
              </a:ext>
            </a:extLst>
          </p:cNvPr>
          <p:cNvSpPr/>
          <p:nvPr/>
        </p:nvSpPr>
        <p:spPr>
          <a:xfrm>
            <a:off x="773282" y="4034579"/>
            <a:ext cx="4754234" cy="2741395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2902DC-6AD7-84D5-7342-CC766BAA996B}"/>
              </a:ext>
            </a:extLst>
          </p:cNvPr>
          <p:cNvSpPr txBox="1"/>
          <p:nvPr/>
        </p:nvSpPr>
        <p:spPr>
          <a:xfrm>
            <a:off x="869697" y="4081124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Dados Textuais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A29233-034C-95EA-4F41-4208DD8D014C}"/>
              </a:ext>
            </a:extLst>
          </p:cNvPr>
          <p:cNvSpPr txBox="1"/>
          <p:nvPr/>
        </p:nvSpPr>
        <p:spPr>
          <a:xfrm>
            <a:off x="731702" y="4613667"/>
            <a:ext cx="4754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Dados textuais incluem informações em forma de texto, como comentários de clientes ou documentos. Eles são usados em processamento de linguagem natural e análise de sentimentos.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3637C03-0CB1-1F22-7D63-A57E2E048046}"/>
              </a:ext>
            </a:extLst>
          </p:cNvPr>
          <p:cNvSpPr/>
          <p:nvPr/>
        </p:nvSpPr>
        <p:spPr>
          <a:xfrm>
            <a:off x="6653159" y="4027958"/>
            <a:ext cx="4754234" cy="2741395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D2542D-3527-8467-84F1-DF757AC892CA}"/>
              </a:ext>
            </a:extLst>
          </p:cNvPr>
          <p:cNvSpPr txBox="1"/>
          <p:nvPr/>
        </p:nvSpPr>
        <p:spPr>
          <a:xfrm>
            <a:off x="6749574" y="4074503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Dados Temporais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A5E43-9758-BE25-1033-045449B7986F}"/>
              </a:ext>
            </a:extLst>
          </p:cNvPr>
          <p:cNvSpPr txBox="1"/>
          <p:nvPr/>
        </p:nvSpPr>
        <p:spPr>
          <a:xfrm>
            <a:off x="6611579" y="4607046"/>
            <a:ext cx="4754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Dados temporais envolvem informações registradas ao longo do tempo, como séries temporais de vendas. Eles são cruciais para previsões e análises de tendências.</a:t>
            </a:r>
          </a:p>
        </p:txBody>
      </p:sp>
    </p:spTree>
    <p:extLst>
      <p:ext uri="{BB962C8B-B14F-4D97-AF65-F5344CB8AC3E}">
        <p14:creationId xmlns:p14="http://schemas.microsoft.com/office/powerpoint/2010/main" val="5239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7FB52-7031-B912-6D9F-69AD4794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FEEB50E-6B26-3504-4455-E01BD0E2166B}"/>
              </a:ext>
            </a:extLst>
          </p:cNvPr>
          <p:cNvSpPr txBox="1"/>
          <p:nvPr/>
        </p:nvSpPr>
        <p:spPr>
          <a:xfrm>
            <a:off x="172042" y="174139"/>
            <a:ext cx="135646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3600" dirty="0"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C7E51CA-40FB-2B48-3CA1-0D18D3291C3D}"/>
              </a:ext>
            </a:extLst>
          </p:cNvPr>
          <p:cNvCxnSpPr>
            <a:cxnSpLocks/>
          </p:cNvCxnSpPr>
          <p:nvPr/>
        </p:nvCxnSpPr>
        <p:spPr>
          <a:xfrm>
            <a:off x="1733107" y="497304"/>
            <a:ext cx="9754937" cy="0"/>
          </a:xfrm>
          <a:prstGeom prst="line">
            <a:avLst/>
          </a:prstGeom>
          <a:ln w="1270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25A738-B2F9-5A04-7391-3586C43A255E}"/>
              </a:ext>
            </a:extLst>
          </p:cNvPr>
          <p:cNvSpPr txBox="1"/>
          <p:nvPr/>
        </p:nvSpPr>
        <p:spPr>
          <a:xfrm>
            <a:off x="4804575" y="581663"/>
            <a:ext cx="2255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Extração de dados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C406A8D-A435-8640-3C86-4669965691E1}"/>
              </a:ext>
            </a:extLst>
          </p:cNvPr>
          <p:cNvSpPr txBox="1"/>
          <p:nvPr/>
        </p:nvSpPr>
        <p:spPr>
          <a:xfrm>
            <a:off x="6833144" y="1160751"/>
            <a:ext cx="4182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ELT: Extração, Carga e Transformação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200FC29-9210-8FF5-BB1B-58E4F11C5DE4}"/>
              </a:ext>
            </a:extLst>
          </p:cNvPr>
          <p:cNvSpPr/>
          <p:nvPr/>
        </p:nvSpPr>
        <p:spPr>
          <a:xfrm>
            <a:off x="773282" y="1160751"/>
            <a:ext cx="4754234" cy="2741395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2CB4466-6B16-19E6-5427-07D6C8AE1B64}"/>
              </a:ext>
            </a:extLst>
          </p:cNvPr>
          <p:cNvSpPr/>
          <p:nvPr/>
        </p:nvSpPr>
        <p:spPr>
          <a:xfrm>
            <a:off x="6664484" y="1160751"/>
            <a:ext cx="4754234" cy="2741396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BACC86-0B4B-09B9-25A2-73A7BCCF2CD8}"/>
              </a:ext>
            </a:extLst>
          </p:cNvPr>
          <p:cNvSpPr txBox="1"/>
          <p:nvPr/>
        </p:nvSpPr>
        <p:spPr>
          <a:xfrm>
            <a:off x="869697" y="1207296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ETL: Extração, Transformação e Carga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E23CCD9-B596-312D-A8EC-FC402A678334}"/>
              </a:ext>
            </a:extLst>
          </p:cNvPr>
          <p:cNvSpPr txBox="1"/>
          <p:nvPr/>
        </p:nvSpPr>
        <p:spPr>
          <a:xfrm>
            <a:off x="731702" y="1739839"/>
            <a:ext cx="4754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ETL é uma metodologia tradicional que envolve a extração de dados, sua transformação e, por fim, a carga no destino.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A68CBFF-7726-89C3-3D68-40381365C0C2}"/>
              </a:ext>
            </a:extLst>
          </p:cNvPr>
          <p:cNvSpPr txBox="1"/>
          <p:nvPr/>
        </p:nvSpPr>
        <p:spPr>
          <a:xfrm>
            <a:off x="6964373" y="1739839"/>
            <a:ext cx="4345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ELT é uma abordagem mais moderna que permite a extração de dados e sua carga antes da transformação, favorecendo ambientes de dados mais flexíveis.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22EB94-5A6A-F185-D9E5-1835FF1E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48" y="3178498"/>
            <a:ext cx="5796703" cy="35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A8C64-9EF9-CFA0-9FCD-B2F0234DA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E9A49B-4AA8-AC0C-DCF3-652A8A8E0B19}"/>
              </a:ext>
            </a:extLst>
          </p:cNvPr>
          <p:cNvSpPr txBox="1"/>
          <p:nvPr/>
        </p:nvSpPr>
        <p:spPr>
          <a:xfrm>
            <a:off x="172042" y="174139"/>
            <a:ext cx="135646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3600" dirty="0"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BF5374C-8FF8-AC9F-EC2E-13A0F1D0F074}"/>
              </a:ext>
            </a:extLst>
          </p:cNvPr>
          <p:cNvCxnSpPr>
            <a:cxnSpLocks/>
          </p:cNvCxnSpPr>
          <p:nvPr/>
        </p:nvCxnSpPr>
        <p:spPr>
          <a:xfrm>
            <a:off x="1733107" y="497304"/>
            <a:ext cx="9754937" cy="0"/>
          </a:xfrm>
          <a:prstGeom prst="line">
            <a:avLst/>
          </a:prstGeom>
          <a:ln w="1270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38BE6F-B3C6-5183-7504-E25E3D2E609F}"/>
              </a:ext>
            </a:extLst>
          </p:cNvPr>
          <p:cNvSpPr txBox="1"/>
          <p:nvPr/>
        </p:nvSpPr>
        <p:spPr>
          <a:xfrm>
            <a:off x="4485202" y="605053"/>
            <a:ext cx="29366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Engenharia de features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91197D4-9263-6E1F-68F3-5976B92EFEA6}"/>
              </a:ext>
            </a:extLst>
          </p:cNvPr>
          <p:cNvSpPr/>
          <p:nvPr/>
        </p:nvSpPr>
        <p:spPr>
          <a:xfrm>
            <a:off x="3718883" y="1233488"/>
            <a:ext cx="4754234" cy="5468648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BBC9895-4228-F4C5-3823-CDB72BA74E34}"/>
              </a:ext>
            </a:extLst>
          </p:cNvPr>
          <p:cNvSpPr txBox="1"/>
          <p:nvPr/>
        </p:nvSpPr>
        <p:spPr>
          <a:xfrm>
            <a:off x="3815298" y="1280032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Transformação de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CC2BD11-BEAC-6581-D16B-9051DB983909}"/>
              </a:ext>
            </a:extLst>
          </p:cNvPr>
          <p:cNvSpPr txBox="1"/>
          <p:nvPr/>
        </p:nvSpPr>
        <p:spPr>
          <a:xfrm>
            <a:off x="3677303" y="1812575"/>
            <a:ext cx="4754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A transformação de dados envolve mudar a estrutura ou formato dos dados brutos para torná-los utilizáveis em modelos de machine learning.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2C6956-1CAB-ABEC-E627-0B0FC4983B10}"/>
              </a:ext>
            </a:extLst>
          </p:cNvPr>
          <p:cNvSpPr txBox="1"/>
          <p:nvPr/>
        </p:nvSpPr>
        <p:spPr>
          <a:xfrm>
            <a:off x="3815298" y="3131022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Criação de Novas Features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B3CE01-2C81-1527-D3AA-1A930F02DF8B}"/>
              </a:ext>
            </a:extLst>
          </p:cNvPr>
          <p:cNvSpPr txBox="1"/>
          <p:nvPr/>
        </p:nvSpPr>
        <p:spPr>
          <a:xfrm>
            <a:off x="3677303" y="3663565"/>
            <a:ext cx="4754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A criação de novas features é um passo fundamental, onde novas variáveis são derivadas dos dados existentes para melhorar a predição.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1E5336-EA15-A023-EB27-553ACC34A6F3}"/>
              </a:ext>
            </a:extLst>
          </p:cNvPr>
          <p:cNvSpPr txBox="1"/>
          <p:nvPr/>
        </p:nvSpPr>
        <p:spPr>
          <a:xfrm>
            <a:off x="3815298" y="4909546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Seleção de Features Relevantes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584741-9123-A930-0C98-5886E7058DAB}"/>
              </a:ext>
            </a:extLst>
          </p:cNvPr>
          <p:cNvSpPr txBox="1"/>
          <p:nvPr/>
        </p:nvSpPr>
        <p:spPr>
          <a:xfrm>
            <a:off x="3677303" y="5442089"/>
            <a:ext cx="4754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A seleção de features relevantes ajuda a identificar as variáveis mais impactantes para o desempenho do modelo, reduzindo a complexidade.</a:t>
            </a:r>
          </a:p>
        </p:txBody>
      </p:sp>
    </p:spTree>
    <p:extLst>
      <p:ext uri="{BB962C8B-B14F-4D97-AF65-F5344CB8AC3E}">
        <p14:creationId xmlns:p14="http://schemas.microsoft.com/office/powerpoint/2010/main" val="30167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5BF37-BEE5-B0F9-8AAA-907679E2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51876A-7900-B1B6-5645-1A53BDD4F19D}"/>
              </a:ext>
            </a:extLst>
          </p:cNvPr>
          <p:cNvSpPr txBox="1"/>
          <p:nvPr/>
        </p:nvSpPr>
        <p:spPr>
          <a:xfrm>
            <a:off x="172042" y="174139"/>
            <a:ext cx="135646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3600" dirty="0">
                <a:latin typeface="Itau Display Pro App XBold" panose="020B0803020204020204" pitchFamily="34" charset="0"/>
                <a:cs typeface="Itau Display Pro App XBold" panose="020B0803020204020204" pitchFamily="34" charset="0"/>
              </a:rPr>
              <a:t>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ED129DE-F087-182D-F44A-DB285D6CACAA}"/>
              </a:ext>
            </a:extLst>
          </p:cNvPr>
          <p:cNvCxnSpPr>
            <a:cxnSpLocks/>
          </p:cNvCxnSpPr>
          <p:nvPr/>
        </p:nvCxnSpPr>
        <p:spPr>
          <a:xfrm>
            <a:off x="1733107" y="497304"/>
            <a:ext cx="9754937" cy="0"/>
          </a:xfrm>
          <a:prstGeom prst="line">
            <a:avLst/>
          </a:prstGeom>
          <a:ln w="1270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EF0361-B84C-F1F0-AA9A-5735FDBEB41C}"/>
              </a:ext>
            </a:extLst>
          </p:cNvPr>
          <p:cNvSpPr txBox="1"/>
          <p:nvPr/>
        </p:nvSpPr>
        <p:spPr>
          <a:xfrm>
            <a:off x="4485202" y="605053"/>
            <a:ext cx="29366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Feature Store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5AEEF48-5593-638F-711C-BAA9ED6E3C1E}"/>
              </a:ext>
            </a:extLst>
          </p:cNvPr>
          <p:cNvSpPr/>
          <p:nvPr/>
        </p:nvSpPr>
        <p:spPr>
          <a:xfrm>
            <a:off x="601611" y="1215213"/>
            <a:ext cx="4754234" cy="5468648"/>
          </a:xfrm>
          <a:prstGeom prst="roundRect">
            <a:avLst>
              <a:gd name="adj" fmla="val 728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F2B6CB9-8782-E596-E497-8DF44EE85C15}"/>
              </a:ext>
            </a:extLst>
          </p:cNvPr>
          <p:cNvSpPr txBox="1"/>
          <p:nvPr/>
        </p:nvSpPr>
        <p:spPr>
          <a:xfrm>
            <a:off x="560031" y="1359661"/>
            <a:ext cx="4754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Um repositório central que armazena, gerencia e serve features para modelos de aprendizado de máquina.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7DD733-11FB-D6E6-8B51-2842325D66B9}"/>
              </a:ext>
            </a:extLst>
          </p:cNvPr>
          <p:cNvSpPr txBox="1"/>
          <p:nvPr/>
        </p:nvSpPr>
        <p:spPr>
          <a:xfrm>
            <a:off x="560031" y="2511316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Feature Store Online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EB2EE0-0A37-1738-BB34-29625B641F47}"/>
              </a:ext>
            </a:extLst>
          </p:cNvPr>
          <p:cNvSpPr txBox="1"/>
          <p:nvPr/>
        </p:nvSpPr>
        <p:spPr>
          <a:xfrm>
            <a:off x="560031" y="3019174"/>
            <a:ext cx="4754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Repositório usado em tempo real para servir features aos modelos em produção com baixa latência.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537553-DA12-6950-66B6-DB32C2D25AF3}"/>
              </a:ext>
            </a:extLst>
          </p:cNvPr>
          <p:cNvSpPr txBox="1"/>
          <p:nvPr/>
        </p:nvSpPr>
        <p:spPr>
          <a:xfrm>
            <a:off x="698026" y="4050252"/>
            <a:ext cx="42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prstClr val="black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rPr>
              <a:t>Feature Store Offline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5B5EDC-8F65-D363-E2F9-7AC54CB7F5EB}"/>
              </a:ext>
            </a:extLst>
          </p:cNvPr>
          <p:cNvSpPr txBox="1"/>
          <p:nvPr/>
        </p:nvSpPr>
        <p:spPr>
          <a:xfrm>
            <a:off x="560031" y="4582795"/>
            <a:ext cx="4754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Itau Display Pro App" panose="020B0503020204020204" pitchFamily="34" charset="0"/>
                <a:cs typeface="Itau Display Pro App" panose="020B0503020204020204" pitchFamily="34" charset="0"/>
              </a:rPr>
              <a:t>Armazena features históricas usadas no treinamento de modelos, análise de dados e inferência batch.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545190-CC2E-709D-0F7D-C3E4400A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49" y="2474102"/>
            <a:ext cx="6143861" cy="26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574</Words>
  <Application>Microsoft Office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1" baseType="lpstr">
      <vt:lpstr>Aptos</vt:lpstr>
      <vt:lpstr>Aptos Display</vt:lpstr>
      <vt:lpstr>Arial</vt:lpstr>
      <vt:lpstr>Itau Display</vt:lpstr>
      <vt:lpstr>Itau Display Pro</vt:lpstr>
      <vt:lpstr>Itau Display Pro App</vt:lpstr>
      <vt:lpstr>Itau Display Pro App XBold</vt:lpstr>
      <vt:lpstr>Itau Display Pro Light</vt:lpstr>
      <vt:lpstr>Itau Display Pro XBold</vt:lpstr>
      <vt:lpstr>Itau Text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Redução de dimensionalidade – Hands On</dc:title>
  <dc:creator>Matheus Patusco</dc:creator>
  <cp:lastModifiedBy>Matheus Patusco</cp:lastModifiedBy>
  <cp:revision>5</cp:revision>
  <dcterms:created xsi:type="dcterms:W3CDTF">2024-02-08T18:31:41Z</dcterms:created>
  <dcterms:modified xsi:type="dcterms:W3CDTF">2025-02-15T16:26:53Z</dcterms:modified>
</cp:coreProperties>
</file>