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23F4E-626E-4CC6-B201-2A8E4B5E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31E7D-790A-4D02-B88D-ED31F278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C4E39-1862-4618-AF12-8029A001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10A2-EED9-41C0-B003-B357AEE6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DFEB1-2616-4327-B3B6-67B2CF5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1944-51D6-46DC-91C3-F29B818A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85A901-E101-47FE-91D8-BE92761E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47F76-ACA5-4F01-B05A-02F3BDE2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68A7A-43B2-496A-8295-2CE82D7B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B62DC-197F-43DA-9701-D83D697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108B4-589F-4F9D-AC0D-FE3FAC61A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3B0F90-14FC-4C82-AD94-4D526A09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5F97A-A152-4F1F-A121-5883CB9F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CE8A8-C85D-443F-8FE2-2460BEA0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A339-5F94-4997-ADFC-B1798EBA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E9B3C-0EAC-47CC-972F-C87624EE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7EDDB-9D97-46F2-9507-E1028AB9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F5922-9F95-41E9-A556-EB2E1A9F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AE85C-C4EA-494F-8D91-8E84DB4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4B8C0-5E72-4F8F-A7C5-717F3E4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C7EC-184B-4AD6-AE3E-AB7FDF5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2E67F-479B-4B16-9DEA-B7D37919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C2F55-5E64-4FDF-B3B2-ECC3CDA2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4C79B-7591-49E7-8186-5B76792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563D4-A955-492C-BF95-30021BC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86D0E-E01C-4BBC-8304-C649F65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B5A3D-E7A4-4D8E-BAB5-51D2373CD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3E754-3906-40FA-9725-C5932DC8E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02542-DBE0-4AA5-8468-0A22F6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FE9C6-5024-4A52-BD60-51A307C4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25A5B-26F3-4928-87AA-949F94C8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01A5-F915-4253-A347-E0B9599A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6FC0F-7C5E-4362-AB15-209DCEA2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EBF6AF-4E22-468D-959F-176F081B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CE6934-30FA-46CA-B098-3328F825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7CF589-82FE-4E30-8316-9C689E49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6D8AA5-C591-41DF-8577-A987EA13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20B3E-CC18-463A-A6D6-52841B4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494946-8A29-4001-B85C-55FAD33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B7C87-33B9-439F-8C07-282470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F3CC39-1D03-47C2-BFD4-877AFB3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2D6C97-C059-45DB-A30E-02E1A2E8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236AEC-5A09-4681-A1D8-15E3C6C8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6C806B-100A-4E22-9FEE-FCBC3376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240221-18C1-47A5-93D8-13FA683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BBA753-FCF7-4CE9-A97A-8F3FE4D8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1EA60-B7D5-4B67-A076-EF2C4A31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411F3-E5D9-40C6-A46F-0C551006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ED89D2-CC94-4733-9642-B30BF910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1AB0CC-16BC-4048-BC27-8313E3BD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A6503-CD2E-4D59-8FAD-40594C8B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2FF4EC-FEA2-4976-B5CF-8BA39FF4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A527C-08B1-42BE-856C-2B2B7E2A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D6CB5C-0B4D-4400-AD34-53557448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BA0CD-E6B5-4379-94A7-8F0B6EA7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4E085-D647-487D-BB68-F9B922D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44389-5783-45B5-8176-D90B7B9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A34BC-52E7-4151-AF98-F8199FA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220966-E97E-4235-8763-DC868726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905B8-6096-4655-A7AD-3BCEFA15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AD1DD-8615-471C-9281-47BBCE38F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6AB3-1CAD-44BE-8431-31A0632353D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96CD2-4A47-4977-9155-241B6151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4EAFC-9862-47F5-9209-DA4FC789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B954-F846-4100-ACA9-FD872030CE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FCEF-075B-480C-8EDC-9A70F556C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Hugging 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4360B-7D6D-4454-B822-85FED69A5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Beto</a:t>
            </a:r>
            <a:r>
              <a:rPr lang="en-US" dirty="0"/>
              <a:t>-sentiment-analysis</a:t>
            </a:r>
          </a:p>
          <a:p>
            <a:r>
              <a:rPr lang="en-US" dirty="0"/>
              <a:t>Juan Pablo </a:t>
            </a:r>
            <a:r>
              <a:rPr lang="en-US" dirty="0" err="1"/>
              <a:t>Zaldivar</a:t>
            </a:r>
            <a:r>
              <a:rPr lang="en-US" dirty="0"/>
              <a:t>, Darwin Rossel</a:t>
            </a:r>
          </a:p>
        </p:txBody>
      </p:sp>
    </p:spTree>
    <p:extLst>
      <p:ext uri="{BB962C8B-B14F-4D97-AF65-F5344CB8AC3E}">
        <p14:creationId xmlns:p14="http://schemas.microsoft.com/office/powerpoint/2010/main" val="264231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1934-8874-47B6-A356-3951C6B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intención</a:t>
            </a:r>
            <a:r>
              <a:rPr lang="en-US" dirty="0"/>
              <a:t> de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10F0B-DCA5-49B7-81F9-26F150C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sentimiento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publicada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possible </a:t>
            </a:r>
            <a:r>
              <a:rPr lang="en-US" dirty="0" err="1"/>
              <a:t>cliente</a:t>
            </a:r>
            <a:r>
              <a:rPr lang="en-US" dirty="0"/>
              <a:t>, o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texto</a:t>
            </a:r>
            <a:r>
              <a:rPr lang="en-US" dirty="0"/>
              <a:t>, la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sentimiento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sentimiento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ser positive, </a:t>
            </a:r>
            <a:r>
              <a:rPr lang="en-US" dirty="0" err="1"/>
              <a:t>negativo</a:t>
            </a:r>
            <a:r>
              <a:rPr lang="en-US" dirty="0"/>
              <a:t>, o </a:t>
            </a:r>
            <a:r>
              <a:rPr lang="en-US" dirty="0" err="1"/>
              <a:t>neutro</a:t>
            </a:r>
            <a:r>
              <a:rPr lang="en-US" dirty="0"/>
              <a:t> que </a:t>
            </a:r>
            <a:r>
              <a:rPr lang="en-US" dirty="0" err="1"/>
              <a:t>varía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magnitud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1934-8874-47B6-A356-3951C6B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err="1"/>
              <a:t>comentario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CC097-8D27-4ACC-8AFF-544C40D2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53" y="1690688"/>
            <a:ext cx="7449590" cy="46488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DB9214-1DF0-4D02-B416-78CF58E0EFDD}"/>
              </a:ext>
            </a:extLst>
          </p:cNvPr>
          <p:cNvSpPr txBox="1"/>
          <p:nvPr/>
        </p:nvSpPr>
        <p:spPr>
          <a:xfrm>
            <a:off x="576470" y="1888435"/>
            <a:ext cx="3766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introducir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“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y la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err="1"/>
              <a:t>cumplieron</a:t>
            </a:r>
            <a:r>
              <a:rPr lang="en-US" dirty="0"/>
              <a:t> con mis </a:t>
            </a:r>
            <a:r>
              <a:rPr lang="en-US" dirty="0" err="1"/>
              <a:t>expectaticas</a:t>
            </a:r>
            <a:r>
              <a:rPr lang="en-US" dirty="0"/>
              <a:t>”,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idica</a:t>
            </a:r>
            <a:r>
              <a:rPr lang="en-US" dirty="0"/>
              <a:t> que hay un 0.988 de </a:t>
            </a:r>
            <a:r>
              <a:rPr lang="en-US" dirty="0" err="1"/>
              <a:t>probabilidad</a:t>
            </a:r>
            <a:r>
              <a:rPr lang="en-US" dirty="0"/>
              <a:t>  de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comentario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un </a:t>
            </a:r>
            <a:r>
              <a:rPr lang="en-US" dirty="0" err="1"/>
              <a:t>sentimiento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de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quien</a:t>
            </a:r>
            <a:r>
              <a:rPr lang="en-US" dirty="0"/>
              <a:t> lo </a:t>
            </a:r>
            <a:r>
              <a:rPr lang="en-US" dirty="0" err="1"/>
              <a:t>emitió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4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1934-8874-47B6-A356-3951C6B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err="1"/>
              <a:t>comentario</a:t>
            </a:r>
            <a:r>
              <a:rPr lang="en-US" dirty="0"/>
              <a:t> </a:t>
            </a:r>
            <a:r>
              <a:rPr lang="en-US" dirty="0" err="1"/>
              <a:t>neutro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DB9214-1DF0-4D02-B416-78CF58E0EFDD}"/>
              </a:ext>
            </a:extLst>
          </p:cNvPr>
          <p:cNvSpPr txBox="1"/>
          <p:nvPr/>
        </p:nvSpPr>
        <p:spPr>
          <a:xfrm>
            <a:off x="576470" y="1888435"/>
            <a:ext cx="3766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comentario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de un </a:t>
            </a:r>
            <a:r>
              <a:rPr lang="en-US" dirty="0" err="1"/>
              <a:t>sentimiento</a:t>
            </a:r>
            <a:r>
              <a:rPr lang="en-US" dirty="0"/>
              <a:t> positive,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venir</a:t>
            </a:r>
            <a:r>
              <a:rPr lang="en-US" dirty="0"/>
              <a:t> de un </a:t>
            </a:r>
            <a:r>
              <a:rPr lang="en-US" dirty="0" err="1"/>
              <a:t>sentimiento</a:t>
            </a:r>
            <a:r>
              <a:rPr lang="en-US" dirty="0"/>
              <a:t> de </a:t>
            </a:r>
            <a:r>
              <a:rPr lang="en-US" dirty="0" err="1"/>
              <a:t>neutralidad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A6E49D-C361-46DE-BE4F-E4F4EBAA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70" y="1567214"/>
            <a:ext cx="732574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1934-8874-47B6-A356-3951C6B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Usabilidad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10F0B-DCA5-49B7-81F9-26F150C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sentimientos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consumidores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es simple y </a:t>
            </a:r>
            <a:r>
              <a:rPr lang="en-US" dirty="0" err="1"/>
              <a:t>fácil</a:t>
            </a:r>
            <a:r>
              <a:rPr lang="en-US" dirty="0"/>
              <a:t> de usar.</a:t>
            </a:r>
          </a:p>
          <a:p>
            <a:r>
              <a:rPr lang="en-US" dirty="0"/>
              <a:t>La </a:t>
            </a:r>
            <a:r>
              <a:rPr lang="en-US" dirty="0" err="1"/>
              <a:t>plataforma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y se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r>
              <a:rPr lang="en-US" dirty="0"/>
              <a:t> con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extractos</a:t>
            </a:r>
            <a:r>
              <a:rPr lang="en-US" dirty="0"/>
              <a:t> de audio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r>
              <a:rPr lang="en-US" dirty="0"/>
              <a:t> (deep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1934-8874-47B6-A356-3951C6B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usos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10F0B-DCA5-49B7-81F9-26F150C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utilizer para </a:t>
            </a:r>
            <a:r>
              <a:rPr lang="en-US" dirty="0" err="1"/>
              <a:t>evaluar</a:t>
            </a:r>
            <a:r>
              <a:rPr lang="en-US" dirty="0"/>
              <a:t> reviews de product </a:t>
            </a:r>
            <a:r>
              <a:rPr lang="en-US" dirty="0" err="1"/>
              <a:t>dejados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del retail.</a:t>
            </a:r>
          </a:p>
          <a:p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experiencias</a:t>
            </a:r>
            <a:r>
              <a:rPr lang="en-US" dirty="0"/>
              <a:t> de </a:t>
            </a:r>
            <a:r>
              <a:rPr lang="en-US" dirty="0" err="1"/>
              <a:t>atención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r>
              <a:rPr lang="en-US" dirty="0" err="1"/>
              <a:t>Puede</a:t>
            </a:r>
            <a:r>
              <a:rPr lang="en-US" dirty="0"/>
              <a:t> server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de RRHH para </a:t>
            </a:r>
            <a:r>
              <a:rPr lang="en-US" dirty="0" err="1"/>
              <a:t>evaluaciones</a:t>
            </a:r>
            <a:r>
              <a:rPr lang="en-US" dirty="0"/>
              <a:t> de </a:t>
            </a:r>
            <a:r>
              <a:rPr lang="en-US" dirty="0" err="1"/>
              <a:t>satisfacción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,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declaración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quiera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certeza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251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Hugging Face</vt:lpstr>
      <vt:lpstr>Análisis de intención de frase</vt:lpstr>
      <vt:lpstr>Ejemplo – comentario positivo</vt:lpstr>
      <vt:lpstr>Ejemplo – comentario neutro</vt:lpstr>
      <vt:lpstr>Usabilidad</vt:lpstr>
      <vt:lpstr>Posibles usos</vt:lpstr>
    </vt:vector>
  </TitlesOfParts>
  <Company>Miele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</dc:title>
  <dc:creator>Rossel, Darwin</dc:creator>
  <cp:lastModifiedBy>Rossel, Darwin</cp:lastModifiedBy>
  <cp:revision>2</cp:revision>
  <dcterms:created xsi:type="dcterms:W3CDTF">2022-12-13T11:19:26Z</dcterms:created>
  <dcterms:modified xsi:type="dcterms:W3CDTF">2022-12-13T11:55:19Z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ef16b98-c9e0-42fa-917d-c446735d6f1c_Enabled">
    <vt:lpwstr>true</vt:lpwstr>
  </property>
  <property fmtid="{D5CDD505-2E9C-101B-9397-08002B2CF9AE}" pid="3" name="MSIP_Label_eef16b98-c9e0-42fa-917d-c446735d6f1c_SetDate">
    <vt:lpwstr>2022-12-13T11:19:26Z</vt:lpwstr>
  </property>
  <property fmtid="{D5CDD505-2E9C-101B-9397-08002B2CF9AE}" pid="4" name="MSIP_Label_eef16b98-c9e0-42fa-917d-c446735d6f1c_Method">
    <vt:lpwstr>Standard</vt:lpwstr>
  </property>
  <property fmtid="{D5CDD505-2E9C-101B-9397-08002B2CF9AE}" pid="5" name="MSIP_Label_eef16b98-c9e0-42fa-917d-c446735d6f1c_Name">
    <vt:lpwstr>General</vt:lpwstr>
  </property>
  <property fmtid="{D5CDD505-2E9C-101B-9397-08002B2CF9AE}" pid="6" name="MSIP_Label_eef16b98-c9e0-42fa-917d-c446735d6f1c_SiteId">
    <vt:lpwstr>22991c1b-aa70-4d9c-85be-637908be565f</vt:lpwstr>
  </property>
  <property fmtid="{D5CDD505-2E9C-101B-9397-08002B2CF9AE}" pid="7" name="MSIP_Label_eef16b98-c9e0-42fa-917d-c446735d6f1c_ActionId">
    <vt:lpwstr>bcb2f803-c51a-4909-95cc-2950d79434a2</vt:lpwstr>
  </property>
  <property fmtid="{D5CDD505-2E9C-101B-9397-08002B2CF9AE}" pid="8" name="MSIP_Label_eef16b98-c9e0-42fa-917d-c446735d6f1c_ContentBits">
    <vt:lpwstr>0</vt:lpwstr>
  </property>
</Properties>
</file>