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E8496-9BCB-C6A5-25F6-B5EFAAD82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8E9E5E-646D-0B5C-4D92-0214E38CA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2060FB-1DDB-CF23-E014-2396ECA0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431C-8A7E-4C91-8B4C-6EED1C5AA2B3}" type="datetimeFigureOut">
              <a:rPr lang="es-CL" smtClean="0"/>
              <a:t>13-12-2022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602CE-9B06-44CE-FAA7-CDDCF5F0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DE8619-CBD0-4FBF-9EFC-E5DB92BE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8246-FC62-474D-B731-AE9BD86F68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18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497C0-1914-5A9E-19EA-D6E2B408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53C985-7FC2-FB06-E7D2-16BCB334D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350967-AABE-3BB4-F6D5-546C1E52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431C-8A7E-4C91-8B4C-6EED1C5AA2B3}" type="datetimeFigureOut">
              <a:rPr lang="es-CL" smtClean="0"/>
              <a:t>13-12-2022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428F3-FF29-0ECD-6520-F0A209DF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FBA4D7-F3B6-C280-B77A-84D8E58A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8246-FC62-474D-B731-AE9BD86F68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27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C4B00B-473B-6B59-5152-95857625A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2F113E-AC4A-AD9C-20CF-B272560F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27C5D-8B2D-72B8-2F48-C6B9852A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431C-8A7E-4C91-8B4C-6EED1C5AA2B3}" type="datetimeFigureOut">
              <a:rPr lang="es-CL" smtClean="0"/>
              <a:t>13-12-2022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11D705-7D35-81D5-460C-07908D13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2CE801-6CDD-EEA3-2908-B17C5008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8246-FC62-474D-B731-AE9BD86F68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74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89A11-9F28-DD56-CAE6-EE20F593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37741-D51D-2B7E-5151-A7210F8B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AD6D6B-BD1D-41D1-E14C-559DE765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431C-8A7E-4C91-8B4C-6EED1C5AA2B3}" type="datetimeFigureOut">
              <a:rPr lang="es-CL" smtClean="0"/>
              <a:t>13-12-2022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B2B44-1DAA-0615-C18D-D7F4C87B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3773A7-D51E-21DA-8804-6DB38785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8246-FC62-474D-B731-AE9BD86F68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509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E1FCC-1A02-BE1E-51B5-4A1E5B8F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F2BAA6-224C-0909-51C4-E1AC3807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43516E-475D-A9F7-EB37-0AE9B371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431C-8A7E-4C91-8B4C-6EED1C5AA2B3}" type="datetimeFigureOut">
              <a:rPr lang="es-CL" smtClean="0"/>
              <a:t>13-12-2022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55FBA-4D8E-1BD3-3E4B-F13BF3CC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13C83-ECFA-4FB3-0FEE-E449C786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8246-FC62-474D-B731-AE9BD86F68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630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B672B-F340-0827-7D2B-C2A63843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9A5BD9-CD1C-B086-782A-30F257046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0E6473-1271-7960-A946-A420D12A4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41265A-4EA3-FB17-BBA4-1E0583A5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431C-8A7E-4C91-8B4C-6EED1C5AA2B3}" type="datetimeFigureOut">
              <a:rPr lang="es-CL" smtClean="0"/>
              <a:t>13-12-2022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7664C7-1184-B915-6794-FDBE0AB4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13C9F0-3A8E-9A0C-5BFD-6535BB00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8246-FC62-474D-B731-AE9BD86F68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697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060A2-F5A0-4ED3-8643-BF38E2C0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1E9EEC-DC1E-BFBB-23BF-839B631AF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06EC97-02A8-3C6B-55C3-56207E046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4C0E0A-8CF8-6D67-27A1-BE5FE9ACB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0089A5-D157-E1C8-CC79-661BA06CB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7567AF-58C9-04E1-C7C0-8E18CE18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431C-8A7E-4C91-8B4C-6EED1C5AA2B3}" type="datetimeFigureOut">
              <a:rPr lang="es-CL" smtClean="0"/>
              <a:t>13-12-2022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9A875F-6697-2282-BF09-867ACE90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8BBA08-0D00-A2DC-551F-A147D1AA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8246-FC62-474D-B731-AE9BD86F68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822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53C36-C1E5-522E-5712-0473E4B4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751459-D41A-3F54-9857-A8FC95F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431C-8A7E-4C91-8B4C-6EED1C5AA2B3}" type="datetimeFigureOut">
              <a:rPr lang="es-CL" smtClean="0"/>
              <a:t>13-12-2022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49B610-3FB2-5FAF-0880-8CA1A0CE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623A48-2AD5-0233-8BD7-3EFB512D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8246-FC62-474D-B731-AE9BD86F68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114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7E1CF3-C674-4ECA-374D-E936503B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431C-8A7E-4C91-8B4C-6EED1C5AA2B3}" type="datetimeFigureOut">
              <a:rPr lang="es-CL" smtClean="0"/>
              <a:t>13-12-2022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84FBCC-1E2E-372B-8B67-AF2A3874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FA19A3-FC4B-C786-9957-C9358322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8246-FC62-474D-B731-AE9BD86F68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465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634CC-5EC2-FE37-B7B5-04A731F2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E2549-B7A9-D210-B798-BF0E8DFD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E31739-FF40-579D-313F-D51A6E53C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BA1863-CFB3-9850-C8DC-F5F8B15E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431C-8A7E-4C91-8B4C-6EED1C5AA2B3}" type="datetimeFigureOut">
              <a:rPr lang="es-CL" smtClean="0"/>
              <a:t>13-12-2022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EDBE1A-7C3A-43C1-6BAC-4145AC14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F3413E-5941-2292-744D-6315FAFF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8246-FC62-474D-B731-AE9BD86F68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40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3D6C5-4D6A-1AD0-6884-7874EA74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2C44E2-C170-D36B-2A57-B7D096979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5A85CA-4678-379A-798B-7A997D5E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343AF9-4BFD-CB6C-74CF-67103081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431C-8A7E-4C91-8B4C-6EED1C5AA2B3}" type="datetimeFigureOut">
              <a:rPr lang="es-CL" smtClean="0"/>
              <a:t>13-12-2022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9548E8-C9A3-0147-E0A6-157D30CF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EF148E-5D84-3E4F-E85C-6A7AB15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8246-FC62-474D-B731-AE9BD86F68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12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15A1F8-4B69-5285-6B66-9A7FD105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B8CE1E-EAB5-CE46-1E89-67AAA624D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A1A5B3-0F86-1E5C-A9A6-7AC9F6618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A431C-8A7E-4C91-8B4C-6EED1C5AA2B3}" type="datetimeFigureOut">
              <a:rPr lang="es-CL" smtClean="0"/>
              <a:t>13-12-2022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69A647-A588-41F7-BF0C-7AC05D686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0C214E-CEFD-6B45-C5C6-748AC0545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8246-FC62-474D-B731-AE9BD86F68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11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plusplus.com/face-detec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00824-1BFD-1176-D3F1-72B85E048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BC15F-43B3-80F7-D734-5D826CA59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6"/>
            <a:ext cx="9144000" cy="827881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Trabajo en clases / Grupo 4</a:t>
            </a:r>
          </a:p>
          <a:p>
            <a:r>
              <a:rPr lang="es-ES" b="1" dirty="0"/>
              <a:t>Felipe Flores y Fernanda Blamey</a:t>
            </a:r>
            <a:endParaRPr lang="es-CL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50C4E4-E683-51A3-6450-2D90239E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460"/>
            <a:ext cx="12196411" cy="42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8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00824-1BFD-1176-D3F1-72B85E048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912" y="481914"/>
            <a:ext cx="9144000" cy="878715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FACE PLUS </a:t>
            </a:r>
            <a:r>
              <a:rPr lang="es-ES" b="1" dirty="0" err="1">
                <a:solidFill>
                  <a:srgbClr val="002060"/>
                </a:solidFill>
              </a:rPr>
              <a:t>PLUS</a:t>
            </a:r>
            <a:endParaRPr lang="es-CL" b="1" dirty="0">
              <a:solidFill>
                <a:srgbClr val="00206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BC15F-43B3-80F7-D734-5D826CA59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982" y="2601119"/>
            <a:ext cx="9144000" cy="1655762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Es una aplicación que  se centra en la investigación y el desarrollo de tecnología en el campo de la visión artificial .Proporciona capacidades como detección de reconocimientos y atributos faciales, comparación, búsqueda y puntos clave, y admite aplicaciones faciales en diferentes escenarios, como detección de la calidad de la piel y reconocimiento de rasgos faciales.</a:t>
            </a:r>
          </a:p>
          <a:p>
            <a:pPr algn="just"/>
            <a:endParaRPr lang="es-ES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6504E13-1E92-95E5-C399-B7317BBD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879574"/>
            <a:ext cx="11563350" cy="1752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982B13C-FCCC-8781-6F0E-D9168557D68F}"/>
              </a:ext>
            </a:extLst>
          </p:cNvPr>
          <p:cNvSpPr txBox="1"/>
          <p:nvPr/>
        </p:nvSpPr>
        <p:spPr>
          <a:xfrm>
            <a:off x="3220278" y="17786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hlinkClick r:id="rId3"/>
              </a:rPr>
              <a:t>https://www.faceplusplus.com/face-detection/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423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6BC15F-43B3-80F7-D734-5D826CA59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478" y="884135"/>
            <a:ext cx="9144000" cy="1655762"/>
          </a:xfrm>
        </p:spPr>
        <p:txBody>
          <a:bodyPr>
            <a:noAutofit/>
          </a:bodyPr>
          <a:lstStyle/>
          <a:p>
            <a:pPr algn="just"/>
            <a:r>
              <a:rPr lang="es-ES" sz="1800" b="1" dirty="0"/>
              <a:t>Tipo de tecnología: </a:t>
            </a:r>
            <a:r>
              <a:rPr lang="es-ES" sz="1800" dirty="0"/>
              <a:t>Este tipo de inteligencia ya se utiliza actualmente en dispositivos móviles, lo que lo hace una aplicación de </a:t>
            </a:r>
            <a:r>
              <a:rPr lang="es-ES" sz="2000" dirty="0"/>
              <a:t>uso</a:t>
            </a:r>
            <a:r>
              <a:rPr lang="es-ES" sz="1800" dirty="0"/>
              <a:t> diario. Con las siguientes características: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/>
              <a:t>Reconocimiento facial para desbloquear el teléfono.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/>
              <a:t>Identificar las personas que mas aparecen en tus fotos y reunirlas en una carpeta.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800" dirty="0"/>
          </a:p>
          <a:p>
            <a:pPr algn="just"/>
            <a:r>
              <a:rPr lang="es-ES" sz="1800" b="1" dirty="0"/>
              <a:t>Precio: </a:t>
            </a:r>
            <a:r>
              <a:rPr lang="es-ES" sz="1800" dirty="0"/>
              <a:t>en </a:t>
            </a:r>
            <a:r>
              <a:rPr lang="es-ES" sz="1800" dirty="0" err="1"/>
              <a:t>Face</a:t>
            </a:r>
            <a:r>
              <a:rPr lang="es-ES" sz="1800" dirty="0"/>
              <a:t> plus </a:t>
            </a:r>
            <a:r>
              <a:rPr lang="es-ES" sz="1800" dirty="0" err="1"/>
              <a:t>plus</a:t>
            </a:r>
            <a:r>
              <a:rPr lang="es-ES" sz="1800" dirty="0"/>
              <a:t>  hay distintos paquetes los que pueden ser diarios o mensuales, por ejemplo el paquete mensual va desde los $1000 a $10500.</a:t>
            </a:r>
          </a:p>
          <a:p>
            <a:pPr algn="just"/>
            <a:r>
              <a:rPr lang="es-ES" sz="1800" b="1" dirty="0"/>
              <a:t>Atributos: </a:t>
            </a:r>
            <a:r>
              <a:rPr lang="es-ES" sz="1800" dirty="0"/>
              <a:t>Reconocimiento Facial, corporal y embellecimiento de las imágenes.</a:t>
            </a:r>
          </a:p>
          <a:p>
            <a:pPr algn="just"/>
            <a:r>
              <a:rPr lang="es-ES" sz="1800" b="1" dirty="0"/>
              <a:t>Posibles usos: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Reconocimiento facial que sirve como clave de acceso a lugares, plataformas.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Evasión de fraudes y robo de identidad.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Mejorar tu imagen virtual.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Podría identificar tu estado de animo, salud en base a tus rasgos.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Interpreta intenciones de acuerdo a expresiones faciales.</a:t>
            </a:r>
          </a:p>
          <a:p>
            <a:pPr algn="just"/>
            <a:endParaRPr lang="es-E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800" dirty="0"/>
          </a:p>
          <a:p>
            <a:pPr algn="just"/>
            <a:endParaRPr lang="es-ES" sz="1800" dirty="0"/>
          </a:p>
          <a:p>
            <a:pPr algn="just"/>
            <a:endParaRPr lang="es-ES" sz="1800" dirty="0"/>
          </a:p>
          <a:p>
            <a:pPr algn="just"/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41534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6BC15F-43B3-80F7-D734-5D826CA59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982" y="632344"/>
            <a:ext cx="9144000" cy="1655762"/>
          </a:xfrm>
        </p:spPr>
        <p:txBody>
          <a:bodyPr>
            <a:noAutofit/>
          </a:bodyPr>
          <a:lstStyle/>
          <a:p>
            <a:pPr algn="just"/>
            <a:r>
              <a:rPr lang="es-ES" sz="1600" b="1" dirty="0"/>
              <a:t>Demostración con nuestras imágenes:</a:t>
            </a:r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A5C844-3508-689B-5B09-239CCC16C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84" y="1341438"/>
            <a:ext cx="7003411" cy="354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54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237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FACE PLUS PLUS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Fernanda Blamey</dc:creator>
  <cp:lastModifiedBy>Fernanda Blamey</cp:lastModifiedBy>
  <cp:revision>1</cp:revision>
  <dcterms:created xsi:type="dcterms:W3CDTF">2022-12-13T11:26:40Z</dcterms:created>
  <dcterms:modified xsi:type="dcterms:W3CDTF">2022-12-13T11:57:54Z</dcterms:modified>
</cp:coreProperties>
</file>