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54BAA-40A1-44D8-A2CB-B4EC1FDAA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76F32-86A9-4358-B1D2-204E723F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BA35A2-3A8D-4B1A-9D21-631EBDCA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C5A84-C085-4F59-854C-DF55EB43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5C1F6-E764-49FE-8972-A4CE2046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6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4AB5-B48C-434B-8D73-31DB3815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C00C40-7560-410E-9C5E-D9DF401D0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C1933-7029-45DB-9115-5D57B7F4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7AD17-5D11-4C68-B4E3-DBEEEDF7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58340-D92F-4FCD-9F0E-BDFE1308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6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391C85-1ED4-462D-BB57-958A2604E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A4F4AE-1008-46BD-AEC7-99CF886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A991D-3115-4B6D-8DC8-4BF026C1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0262E-A86A-4938-9496-AB714134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0E1B4-7860-4E32-8DC4-9D8A5529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313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28CF1-1EBF-4E89-B35C-69EC7447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84062-EBD5-4F0F-9DEC-2A277507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AB60E-96AE-4424-BD76-352D6C9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0E395-CD72-4853-8825-C5BB8662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681FAC-0CB0-4CF3-B398-2C00E7AF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35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472B5-FA08-43B5-964E-D98798ED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E676C0-BB5F-493C-BEFD-72DA1194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A78E6-C85C-4E36-8460-4518BD1A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B3BDE-78D2-47B7-9EC9-43BD1494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B2A61-C8FC-4BC2-AFEE-4C84C6EA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144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09F9-91AC-45A0-9826-2F2FB77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462C8-BE43-48F9-896A-063FD8941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6BDFB6-95F1-46DF-B590-8B343168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8545A1-F930-455C-954B-5740EEF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D1EB8F-D01D-46FF-AFC6-D766849D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9EB0D-425F-45C8-AD04-CC512536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3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6219A-93BA-435A-9F2A-1A67D962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5E633E-69A0-462E-880D-D1465D1D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7D3907-1D4E-44C8-BC2A-D6E8E542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16F48F-7F5F-42C5-A8C4-74E5EB9FC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8D3294-35BE-448A-ABE8-1968B19E5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236E94-D02C-4926-9D32-60B9AB4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904D28-8D54-40EB-A6F9-1811C6DE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9BEFA1-0D23-4FF3-AF71-5B166505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967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789D4-CB3D-49ED-9DBA-942100A0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9C7785-FFE4-48DA-81A5-C508262A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5B2C9C-A5DD-4B13-AB15-2ED5C5BE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3C765A-5E57-464F-A06A-43605AE3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29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E96CD3-6D36-48D7-B4C1-DBD4600E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C4BD05-7DDE-4E80-92B9-2CD1A357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E5123E-083E-48D4-968D-2095B3D1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785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F238-E8D8-4FCA-B038-A00E9EB4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F8C86-2DFF-4AA2-BE21-1FF7B69E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45ED82-6813-4A06-8620-ACF8FECF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C60D3-8C5D-40DA-88D0-5CFFC54C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E52278-3281-4776-9A3D-AD7F7590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2EFCD-5D18-4A07-BC0B-7F5603E5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53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E9EC7-D4F2-423D-8997-65133184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3914BC-8532-406B-8BA1-59785CB35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A1A4A-14C8-4824-935D-E093E071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87F43C-EC1A-4DAE-9CDE-3BCF824C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063A3E-7B14-4F20-9D34-580F8120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B68E91-1591-4965-BDCE-D0701461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856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3FBC0C-53E4-4727-A38C-796244AE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8C198-9885-4637-B1A0-A58B99FC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2C74D-7274-497C-840F-EE7061DA2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E4CD-BBC6-4352-92D5-92E85AECC2D5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FD3EE-222A-486E-9419-E2F79AB09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82194-F4F0-4E36-A4F5-3A07453E3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4431-7EFB-4786-81A2-E792026F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53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AAFE-3DAF-4A44-A664-5D289B49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940" cy="1325563"/>
          </a:xfrm>
        </p:spPr>
        <p:txBody>
          <a:bodyPr/>
          <a:lstStyle/>
          <a:p>
            <a:r>
              <a:rPr lang="es-CL" dirty="0"/>
              <a:t>¿Que es “Imagen” de Google?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941F6F-5809-4F57-BEA5-3C188C8FAF0E}"/>
              </a:ext>
            </a:extLst>
          </p:cNvPr>
          <p:cNvSpPr txBox="1"/>
          <p:nvPr/>
        </p:nvSpPr>
        <p:spPr>
          <a:xfrm>
            <a:off x="918830" y="1518475"/>
            <a:ext cx="103543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'Imagen’ crea  una imagen en base a una descripción. </a:t>
            </a:r>
          </a:p>
          <a:p>
            <a:endParaRPr lang="es-CL" dirty="0"/>
          </a:p>
          <a:p>
            <a:r>
              <a:rPr lang="es-CL" dirty="0"/>
              <a:t>Por ejemplo, si se escribe: “Una taza de fresas llena de semillas de sésamo blanco, está flotando en un mar de chocolate negro”, se obtiene: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Su entrenamiento es en base a datos de la web y por lo tanto, hereda los sesgos sociales. Lo cual implica que existe el riesgo de que se realicen representaciones socialmente no aceptables.</a:t>
            </a:r>
          </a:p>
          <a:p>
            <a:endParaRPr lang="es-CL" dirty="0"/>
          </a:p>
          <a:p>
            <a:r>
              <a:rPr lang="es-CL" dirty="0"/>
              <a:t>Dado lo anterior Google tomo la decisión de no liberar “Imagen” al publico en general por el momento, estando disponible solo para su uso interno.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42B692-9B4B-4A9B-8170-18DFD502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65" y="2952344"/>
            <a:ext cx="1752559" cy="17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AAFE-3DAF-4A44-A664-5D289B49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940" cy="1325563"/>
          </a:xfrm>
        </p:spPr>
        <p:txBody>
          <a:bodyPr>
            <a:normAutofit fontScale="90000"/>
          </a:bodyPr>
          <a:lstStyle/>
          <a:p>
            <a:r>
              <a:rPr lang="es-CL" dirty="0"/>
              <a:t>Actividad 1: Haga una demo con sus propias imágenes o textos según corresponda. Puede incluir una animación o videos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027624-6CB8-4FBE-8E07-DEAE46FC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4323"/>
            <a:ext cx="10515600" cy="33301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941F6F-5809-4F57-BEA5-3C188C8FAF0E}"/>
              </a:ext>
            </a:extLst>
          </p:cNvPr>
          <p:cNvSpPr txBox="1"/>
          <p:nvPr/>
        </p:nvSpPr>
        <p:spPr>
          <a:xfrm>
            <a:off x="838200" y="1897341"/>
            <a:ext cx="1035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r>
              <a:rPr lang="es-CL" dirty="0"/>
              <a:t>No se puede realizar, ya que no esta disponible al público general. </a:t>
            </a:r>
          </a:p>
          <a:p>
            <a:endParaRPr lang="es-CL" dirty="0"/>
          </a:p>
          <a:p>
            <a:r>
              <a:rPr lang="es-CL" dirty="0"/>
              <a:t>A continuación imágenes que aparecen en la web según los textos indicados (debajo de cada imagen)</a:t>
            </a:r>
          </a:p>
        </p:txBody>
      </p:sp>
    </p:spTree>
    <p:extLst>
      <p:ext uri="{BB962C8B-B14F-4D97-AF65-F5344CB8AC3E}">
        <p14:creationId xmlns:p14="http://schemas.microsoft.com/office/powerpoint/2010/main" val="284532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AAFE-3DAF-4A44-A664-5D289B49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940" cy="1325563"/>
          </a:xfrm>
        </p:spPr>
        <p:txBody>
          <a:bodyPr>
            <a:normAutofit fontScale="90000"/>
          </a:bodyPr>
          <a:lstStyle/>
          <a:p>
            <a:r>
              <a:rPr lang="es-CL" dirty="0"/>
              <a:t>Actividad 2: Evalúe que tan “listo para ser usado” en aplicaciones industriales/negocios está el algoritmo/aplicación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941F6F-5809-4F57-BEA5-3C188C8FAF0E}"/>
              </a:ext>
            </a:extLst>
          </p:cNvPr>
          <p:cNvSpPr txBox="1"/>
          <p:nvPr/>
        </p:nvSpPr>
        <p:spPr>
          <a:xfrm>
            <a:off x="838200" y="1897341"/>
            <a:ext cx="10354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CL" dirty="0"/>
              <a:t>Las imágenes que se comparten se ven reales y si no fuesen “frases sin sentido lógico” es relativamente fácil engañar el “ojo humano” en cuanto a juzgar su veracidad.</a:t>
            </a:r>
          </a:p>
          <a:p>
            <a:pPr marL="342900" indent="-342900">
              <a:buAutoNum type="alphaLcParenR"/>
            </a:pPr>
            <a:r>
              <a:rPr lang="es-CL" dirty="0"/>
              <a:t>En este sentido (dejando de lado la perspectiva ética y moral) la herramienta esta bien lograda y puede ser ocupada tanto en ámbitos de negocios como en el ámbito académico.</a:t>
            </a:r>
          </a:p>
          <a:p>
            <a:pPr marL="342900" indent="-342900">
              <a:buAutoNum type="alphaLcParenR"/>
            </a:pPr>
            <a:r>
              <a:rPr lang="es-CL" dirty="0"/>
              <a:t>Adicionalmente Google, asegura que ”Imagen” entrega mejores resultados respecto a otros sistemas y para esto comparte una comparación en su pagina en el apartado “</a:t>
            </a:r>
            <a:r>
              <a:rPr lang="es-CL" dirty="0" err="1"/>
              <a:t>DrawBench</a:t>
            </a:r>
            <a:r>
              <a:rPr lang="es-CL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”</a:t>
            </a:r>
            <a:endParaRPr lang="es-CL" dirty="0"/>
          </a:p>
          <a:p>
            <a:endParaRPr lang="es-CL" dirty="0"/>
          </a:p>
          <a:p>
            <a:pPr lvl="1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CA1BC8-86D2-4901-AEBF-1DB9F124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2" y="4038760"/>
            <a:ext cx="4370570" cy="258532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61091AD-1A92-479A-BCA7-05C775A6EA81}"/>
              </a:ext>
            </a:extLst>
          </p:cNvPr>
          <p:cNvSpPr txBox="1"/>
          <p:nvPr/>
        </p:nvSpPr>
        <p:spPr>
          <a:xfrm>
            <a:off x="6464596" y="4814710"/>
            <a:ext cx="464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 posible que sus resultados no sean tan buenos en otros idiomas que no sean inglés, esto no lo sabemos ya que la pagina solo muestra ejemplos en inglés.</a:t>
            </a:r>
          </a:p>
        </p:txBody>
      </p:sp>
    </p:spTree>
    <p:extLst>
      <p:ext uri="{BB962C8B-B14F-4D97-AF65-F5344CB8AC3E}">
        <p14:creationId xmlns:p14="http://schemas.microsoft.com/office/powerpoint/2010/main" val="108716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AAFE-3DAF-4A44-A664-5D289B49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940" cy="1325563"/>
          </a:xfrm>
        </p:spPr>
        <p:txBody>
          <a:bodyPr>
            <a:normAutofit/>
          </a:bodyPr>
          <a:lstStyle/>
          <a:p>
            <a:r>
              <a:rPr lang="es-CL" dirty="0"/>
              <a:t>Actividad 3: Proponga posibles usos.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941F6F-5809-4F57-BEA5-3C188C8FAF0E}"/>
              </a:ext>
            </a:extLst>
          </p:cNvPr>
          <p:cNvSpPr txBox="1"/>
          <p:nvPr/>
        </p:nvSpPr>
        <p:spPr>
          <a:xfrm>
            <a:off x="838200" y="1690688"/>
            <a:ext cx="103543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r>
              <a:rPr lang="es-CL" dirty="0"/>
              <a:t>Aplicaciones posibles:</a:t>
            </a:r>
          </a:p>
          <a:p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Diseño: Creación de logos para marcas.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Realizar obras de arte “hibridas” humano-maquina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Ayudar en presentaciones de negocio y académicas para expresar ideas abstractas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En Arquitectura y construcción realizar render y proyecciones de espacios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En paisajismo realizar simulaciones en espacios considerando arquitectura y vegetaciones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Realizar fotos para mejorar presentaciones de negocios y </a:t>
            </a:r>
            <a:r>
              <a:rPr lang="es-CL" dirty="0" err="1"/>
              <a:t>academicas</a:t>
            </a:r>
            <a:r>
              <a:rPr lang="es-CL" dirty="0"/>
              <a:t> materializando ideas abstractas.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049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AAFE-3DAF-4A44-A664-5D289B49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940" cy="1325563"/>
          </a:xfrm>
        </p:spPr>
        <p:txBody>
          <a:bodyPr>
            <a:normAutofit/>
          </a:bodyPr>
          <a:lstStyle/>
          <a:p>
            <a:r>
              <a:rPr lang="es-CL" dirty="0"/>
              <a:t>Actividad 4: Investigue cual es el precio/costo por uso de tal aplicativo si corresponde.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941F6F-5809-4F57-BEA5-3C188C8FAF0E}"/>
              </a:ext>
            </a:extLst>
          </p:cNvPr>
          <p:cNvSpPr txBox="1"/>
          <p:nvPr/>
        </p:nvSpPr>
        <p:spPr>
          <a:xfrm>
            <a:off x="838200" y="1897341"/>
            <a:ext cx="1035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r>
              <a:rPr lang="es-CL" dirty="0"/>
              <a:t>Aún no disponible al publico por razones de malos usos morales y éticos</a:t>
            </a:r>
          </a:p>
        </p:txBody>
      </p:sp>
    </p:spTree>
    <p:extLst>
      <p:ext uri="{BB962C8B-B14F-4D97-AF65-F5344CB8AC3E}">
        <p14:creationId xmlns:p14="http://schemas.microsoft.com/office/powerpoint/2010/main" val="3188766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420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Tema de Office</vt:lpstr>
      <vt:lpstr>¿Que es “Imagen” de Google?</vt:lpstr>
      <vt:lpstr>Actividad 1: Haga una demo con sus propias imágenes o textos según corresponda. Puede incluir una animación o videos</vt:lpstr>
      <vt:lpstr>Actividad 2: Evalúe que tan “listo para ser usado” en aplicaciones industriales/negocios está el algoritmo/aplicación</vt:lpstr>
      <vt:lpstr>Actividad 3: Proponga posibles usos.</vt:lpstr>
      <vt:lpstr>Actividad 4: Investigue cual es el precio/costo por uso de tal aplicativo si corresponde.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13</cp:revision>
  <dcterms:created xsi:type="dcterms:W3CDTF">2023-01-05T18:08:17Z</dcterms:created>
  <dcterms:modified xsi:type="dcterms:W3CDTF">2023-01-05T18:45:33Z</dcterms:modified>
</cp:coreProperties>
</file>