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8"/>
  </p:normalViewPr>
  <p:slideViewPr>
    <p:cSldViewPr snapToGrid="0">
      <p:cViewPr varScale="1">
        <p:scale>
          <a:sx n="96" d="100"/>
          <a:sy n="96" d="100"/>
        </p:scale>
        <p:origin x="2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12/13/22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3509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8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1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3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5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7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2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7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5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2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12/13/22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3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DD547C-4C88-48C1-AD74-3B8FA49CD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es-CL" b="1" i="0" u="none" strike="noStrike" dirty="0">
                <a:solidFill>
                  <a:srgbClr val="222222"/>
                </a:solidFill>
                <a:effectLst/>
                <a:latin typeface="Montserrat" pitchFamily="2" charset="77"/>
              </a:rPr>
              <a:t>BERT NLP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5E13A9-B748-5644-DCB3-F03F0B111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25970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s-CL" b="1" i="0" u="none" strike="noStrike" dirty="0" err="1">
                <a:solidFill>
                  <a:srgbClr val="222222"/>
                </a:solidFill>
                <a:effectLst/>
                <a:latin typeface="Montserrat" pitchFamily="2" charset="77"/>
              </a:rPr>
              <a:t>Question</a:t>
            </a:r>
            <a:r>
              <a:rPr lang="es-CL" b="1" i="0" u="none" strike="noStrike" dirty="0">
                <a:solidFill>
                  <a:srgbClr val="222222"/>
                </a:solidFill>
                <a:effectLst/>
                <a:latin typeface="Montserrat" pitchFamily="2" charset="77"/>
              </a:rPr>
              <a:t> And </a:t>
            </a:r>
            <a:r>
              <a:rPr lang="es-CL" b="1" i="0" u="none" strike="noStrike" dirty="0" err="1">
                <a:solidFill>
                  <a:srgbClr val="222222"/>
                </a:solidFill>
                <a:effectLst/>
                <a:latin typeface="Montserrat" pitchFamily="2" charset="77"/>
              </a:rPr>
              <a:t>Answer</a:t>
            </a:r>
            <a:r>
              <a:rPr lang="es-CL" b="1" i="0" u="none" strike="noStrike" dirty="0">
                <a:solidFill>
                  <a:srgbClr val="222222"/>
                </a:solidFill>
                <a:effectLst/>
                <a:latin typeface="Montserrat" pitchFamily="2" charset="77"/>
              </a:rPr>
              <a:t> Demo </a:t>
            </a:r>
            <a:r>
              <a:rPr lang="es-CL" b="1" i="0" u="none" strike="noStrike" dirty="0" err="1">
                <a:solidFill>
                  <a:srgbClr val="222222"/>
                </a:solidFill>
                <a:effectLst/>
                <a:latin typeface="Montserrat" pitchFamily="2" charset="77"/>
              </a:rPr>
              <a:t>Using</a:t>
            </a:r>
            <a:r>
              <a:rPr lang="es-CL" b="1" i="0" u="none" strike="noStrike" dirty="0">
                <a:solidFill>
                  <a:srgbClr val="222222"/>
                </a:solidFill>
                <a:effectLst/>
                <a:latin typeface="Montserrat" pitchFamily="2" charset="77"/>
              </a:rPr>
              <a:t> </a:t>
            </a:r>
          </a:p>
          <a:p>
            <a:pPr algn="l"/>
            <a:endParaRPr lang="es-C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E5FE4-18E0-3765-E09E-2FB30F78D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72" r="10395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1669F86-9F9E-6353-F27A-141B8B89BDAB}"/>
              </a:ext>
            </a:extLst>
          </p:cNvPr>
          <p:cNvSpPr txBox="1"/>
          <p:nvPr/>
        </p:nvSpPr>
        <p:spPr>
          <a:xfrm>
            <a:off x="762000" y="5281090"/>
            <a:ext cx="156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Manuel Vega</a:t>
            </a:r>
          </a:p>
        </p:txBody>
      </p:sp>
    </p:spTree>
    <p:extLst>
      <p:ext uri="{BB962C8B-B14F-4D97-AF65-F5344CB8AC3E}">
        <p14:creationId xmlns:p14="http://schemas.microsoft.com/office/powerpoint/2010/main" val="243161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AF5A1-4884-4FBA-B1BB-80A2939E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8C16DA-E452-4500-B803-5D451BB09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57238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967B9E-1463-9D73-B4F3-99EE303CB6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0" b="3114"/>
          <a:stretch/>
        </p:blipFill>
        <p:spPr>
          <a:xfrm>
            <a:off x="761999" y="743803"/>
            <a:ext cx="10668000" cy="534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0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D75BEA-4CD9-AC93-D688-D6F653D1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5650"/>
            <a:ext cx="3932830" cy="134511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5000"/>
              </a:lnSpc>
            </a:pPr>
            <a:r>
              <a:rPr lang="en-US" sz="4200" dirty="0" err="1"/>
              <a:t>Procesamiento</a:t>
            </a:r>
            <a:r>
              <a:rPr lang="en-US" sz="4200" dirty="0"/>
              <a:t> de </a:t>
            </a:r>
            <a:r>
              <a:rPr lang="en-US" sz="4200" dirty="0" err="1"/>
              <a:t>Lenguaje</a:t>
            </a:r>
            <a:r>
              <a:rPr lang="en-US" sz="4200" dirty="0"/>
              <a:t> Natural</a:t>
            </a:r>
            <a:endParaRPr lang="en-US" sz="4200" kern="1200" spc="-5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F58ACD-5D10-1F87-6353-5108C73FA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544417"/>
            <a:ext cx="3932830" cy="35485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CL" b="1" dirty="0">
                <a:solidFill>
                  <a:srgbClr val="202124"/>
                </a:solidFill>
                <a:latin typeface="arial" panose="020B0604020202020204" pitchFamily="34" charset="0"/>
              </a:rPr>
              <a:t>E</a:t>
            </a:r>
            <a:r>
              <a:rPr lang="es-CL" b="1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 una tecnología de machine </a:t>
            </a:r>
            <a:r>
              <a:rPr lang="es-CL" b="1" i="0" u="none" strike="noStrike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lang="es-CL" b="1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que brinda a las computadoras la capacidad de interpretar, manipular y comprender el lenguaje humano</a:t>
            </a:r>
            <a:r>
              <a:rPr lang="es-CL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82A2C017-04C2-AE40-6E47-B47D0D61FA1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69" b="669"/>
          <a:stretch>
            <a:fillRect/>
          </a:stretch>
        </p:blipFill>
        <p:spPr>
          <a:xfrm>
            <a:off x="5401464" y="786439"/>
            <a:ext cx="6035826" cy="528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6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38517B-0A1D-C2FD-37BE-B49A7D558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3183" y="1517650"/>
            <a:ext cx="2696816" cy="1344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4200" kern="1200" spc="-5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Costos</a:t>
            </a:r>
            <a:endParaRPr lang="en-US" sz="4200" kern="1200" spc="-5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Marcador de posición de imagen 13">
            <a:extLst>
              <a:ext uri="{FF2B5EF4-FFF2-40B4-BE49-F238E27FC236}">
                <a16:creationId xmlns:a16="http://schemas.microsoft.com/office/drawing/2014/main" id="{5EA18D56-9A02-2A1B-4EC4-CB7AB343BB4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033" b="2033"/>
          <a:stretch/>
        </p:blipFill>
        <p:spPr>
          <a:xfrm>
            <a:off x="440635" y="1298849"/>
            <a:ext cx="7851913" cy="4578350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6051E9-72DD-7E51-445D-0F87CE5E9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33183" y="2970213"/>
            <a:ext cx="2696816" cy="31257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El </a:t>
            </a:r>
            <a:r>
              <a:rPr lang="en-US" dirty="0" err="1"/>
              <a:t>costo</a:t>
            </a:r>
            <a:r>
              <a:rPr lang="en-US" dirty="0"/>
              <a:t> es de 199 USD </a:t>
            </a:r>
            <a:r>
              <a:rPr lang="en-US" dirty="0" err="1"/>
              <a:t>pagado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(</a:t>
            </a:r>
            <a:r>
              <a:rPr lang="en-US" dirty="0" err="1"/>
              <a:t>versión</a:t>
            </a:r>
            <a:r>
              <a:rPr lang="en-US" dirty="0"/>
              <a:t> </a:t>
            </a:r>
            <a:r>
              <a:rPr lang="en-US" dirty="0" err="1"/>
              <a:t>español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4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7C753545-4E4F-38AF-406E-892880881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12974" y="4886277"/>
            <a:ext cx="7036904" cy="907638"/>
          </a:xfrm>
        </p:spPr>
        <p:txBody>
          <a:bodyPr>
            <a:normAutofit/>
          </a:bodyPr>
          <a:lstStyle/>
          <a:p>
            <a:r>
              <a:rPr lang="es-CL" dirty="0"/>
              <a:t>Aún no esta listo para producción, sin embargo es un herramienta muy potente.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0FE819A-C709-2D5C-8675-3748E59E1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30096" y="2325571"/>
            <a:ext cx="9257174" cy="2449645"/>
          </a:xfrm>
        </p:spPr>
        <p:txBody>
          <a:bodyPr>
            <a:normAutofit fontScale="92500" lnSpcReduction="20000"/>
          </a:bodyPr>
          <a:lstStyle/>
          <a:p>
            <a:r>
              <a:rPr lang="es-CL" dirty="0"/>
              <a:t>Rendimiento depende de la configuración (ej. caracteres, hardware)</a:t>
            </a:r>
          </a:p>
          <a:p>
            <a:r>
              <a:rPr lang="es-CL" dirty="0"/>
              <a:t>Aún en fase de prueba</a:t>
            </a:r>
          </a:p>
          <a:p>
            <a:r>
              <a:rPr lang="es-CL" dirty="0"/>
              <a:t>El paquete </a:t>
            </a:r>
            <a:r>
              <a:rPr lang="es-CL" dirty="0" err="1"/>
              <a:t>QnA</a:t>
            </a:r>
            <a:r>
              <a:rPr lang="es-CL" dirty="0"/>
              <a:t> NO INCLUYE CONJUNTOS DE DATOS de hindi, árabe, alemán, español, francés o chino</a:t>
            </a:r>
          </a:p>
          <a:p>
            <a:r>
              <a:rPr lang="es-CL" dirty="0"/>
              <a:t>Respuestas varían ligeramente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8843C73-0551-D71D-7830-9700D160E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807667"/>
          </a:xfrm>
        </p:spPr>
        <p:txBody>
          <a:bodyPr/>
          <a:lstStyle/>
          <a:p>
            <a:r>
              <a:rPr lang="es-CL" dirty="0"/>
              <a:t>Comentarios</a:t>
            </a:r>
          </a:p>
        </p:txBody>
      </p:sp>
    </p:spTree>
    <p:extLst>
      <p:ext uri="{BB962C8B-B14F-4D97-AF65-F5344CB8AC3E}">
        <p14:creationId xmlns:p14="http://schemas.microsoft.com/office/powerpoint/2010/main" val="1331665215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107</Words>
  <Application>Microsoft Macintosh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Aharoni</vt:lpstr>
      <vt:lpstr>Arial</vt:lpstr>
      <vt:lpstr>Arial</vt:lpstr>
      <vt:lpstr>Avenir Next LT Pro</vt:lpstr>
      <vt:lpstr>Montserrat</vt:lpstr>
      <vt:lpstr>PrismaticVTI</vt:lpstr>
      <vt:lpstr>BERT NLP</vt:lpstr>
      <vt:lpstr>Presentación de PowerPoint</vt:lpstr>
      <vt:lpstr>Procesamiento de Lenguaje Natural</vt:lpstr>
      <vt:lpstr>Costos</vt:lpstr>
      <vt:lpstr>Comentarios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BERT NLP</dc:title>
  <dc:creator>Manuel Alejandro Vega</dc:creator>
  <cp:lastModifiedBy>Manuel Alejandro Vega</cp:lastModifiedBy>
  <cp:revision>1</cp:revision>
  <dcterms:created xsi:type="dcterms:W3CDTF">2022-12-13T11:23:47Z</dcterms:created>
  <dcterms:modified xsi:type="dcterms:W3CDTF">2022-12-13T11:45:35Z</dcterms:modified>
</cp:coreProperties>
</file>