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4"/>
    <p:restoredTop sz="94714"/>
  </p:normalViewPr>
  <p:slideViewPr>
    <p:cSldViewPr snapToGrid="0">
      <p:cViewPr varScale="1">
        <p:scale>
          <a:sx n="129" d="100"/>
          <a:sy n="129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94D9-62A8-3BFE-F4AA-1DA541956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A1457-E1D2-0D11-5E6D-D07287438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101A0-0214-7DB8-03D3-FA6AC66A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6E3B-9EF1-9E45-809D-E32B3CDEB385}" type="datetimeFigureOut">
              <a:rPr lang="es-ES_tradnl" smtClean="0"/>
              <a:t>13/12/22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EA1C4-4827-43CC-D814-8593619B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483EB-0FC2-517B-60E5-D9C6C1C6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4284-4CD6-8648-B8E8-043CB814BA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6759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563A-455E-2787-6FA5-047A7FAE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8DF40-44E4-0169-6EA4-F0183E84C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C8426-78D3-1EC7-05EF-521D1E78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6E3B-9EF1-9E45-809D-E32B3CDEB385}" type="datetimeFigureOut">
              <a:rPr lang="es-ES_tradnl" smtClean="0"/>
              <a:t>13/12/22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67295-67C5-CB04-27CE-5215015D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9BC8E-CCD7-35E7-0E84-79E0A865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4284-4CD6-8648-B8E8-043CB814BA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714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490D7-FB80-CB93-B5EE-BB573CF92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A0BB8-26FA-5627-BE8A-C64151889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B3821-4F9D-BDBA-9023-5C10FD9C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6E3B-9EF1-9E45-809D-E32B3CDEB385}" type="datetimeFigureOut">
              <a:rPr lang="es-ES_tradnl" smtClean="0"/>
              <a:t>13/12/22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25075-FD09-9DC7-0485-5A0529EF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314B4-93F1-B7B2-CDBC-ED14CB68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4284-4CD6-8648-B8E8-043CB814BA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835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7FAF-673B-25AD-276E-BC91426E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DA91A-3973-FB14-2717-5349A2E3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7985E-802E-F7AE-C930-F5D297B9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6E3B-9EF1-9E45-809D-E32B3CDEB385}" type="datetimeFigureOut">
              <a:rPr lang="es-ES_tradnl" smtClean="0"/>
              <a:t>13/12/22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991D1-441B-8793-2179-B4C93452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DDD25-CEB9-9F18-5C81-2D9AE0A9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4284-4CD6-8648-B8E8-043CB814BA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808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BA599-0FD5-ECF9-E459-7186AAF1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A35DB-023C-1812-960A-C3D5B21B9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867A2-B642-AC72-60F9-E5CED04B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6E3B-9EF1-9E45-809D-E32B3CDEB385}" type="datetimeFigureOut">
              <a:rPr lang="es-ES_tradnl" smtClean="0"/>
              <a:t>13/12/22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FDAD0-36A4-5D78-E1B9-EFAAC14B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4ECE0-8BD7-4555-29DA-62EFDDD9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4284-4CD6-8648-B8E8-043CB814BA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2213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1F4E-DCFA-D8C7-2CE3-74895E50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41EA4-5B00-E163-A544-D0FACD797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89A51-A0FC-C013-537E-4EB12D4CE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F04EE-7583-A036-54BD-7EF63F3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6E3B-9EF1-9E45-809D-E32B3CDEB385}" type="datetimeFigureOut">
              <a:rPr lang="es-ES_tradnl" smtClean="0"/>
              <a:t>13/12/22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D1E8D-5117-088D-F728-07B76B26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F6796-590F-4B9E-2FE1-ED1B0C7A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4284-4CD6-8648-B8E8-043CB814BA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814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BAC6-9413-EFB7-CE06-6381C1F2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0340F-324C-C988-7853-10FE35688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74145-FF5C-FF9E-BD35-92C78BCAA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B59F-274B-6E74-6DFD-842D03D3D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AA9F1-569D-92C2-5FB2-BE84C15CC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82E1A-691F-FF58-26B6-18DDEC11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6E3B-9EF1-9E45-809D-E32B3CDEB385}" type="datetimeFigureOut">
              <a:rPr lang="es-ES_tradnl" smtClean="0"/>
              <a:t>13/12/22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B5C1E-6A5C-EE64-D9DC-7E9C6CF0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EE880-87ED-EE82-A693-D3603752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4284-4CD6-8648-B8E8-043CB814BA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13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E42D-8365-9BBA-2914-FBD459C9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BAC97-6787-AC49-D958-CE5870D8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6E3B-9EF1-9E45-809D-E32B3CDEB385}" type="datetimeFigureOut">
              <a:rPr lang="es-ES_tradnl" smtClean="0"/>
              <a:t>13/12/22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BF626-0821-0084-353E-EEAC7309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EA97F-206B-CB2D-E5CD-8D2CDB99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4284-4CD6-8648-B8E8-043CB814BA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417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617709-633B-822E-7775-FB7ECEC0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6E3B-9EF1-9E45-809D-E32B3CDEB385}" type="datetimeFigureOut">
              <a:rPr lang="es-ES_tradnl" smtClean="0"/>
              <a:t>13/12/22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C58E0-4102-8BFA-54C2-CD41A0F9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5D183-4B53-747E-E25D-6A8474F5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4284-4CD6-8648-B8E8-043CB814BA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0950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F2CB-6511-9756-B7AB-5310FB37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E53-D6AA-9C3F-76D8-9FB3957E3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56699-D878-18EE-19F8-35CB84592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6274C-66CB-E5A3-D3C2-619332C0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6E3B-9EF1-9E45-809D-E32B3CDEB385}" type="datetimeFigureOut">
              <a:rPr lang="es-ES_tradnl" smtClean="0"/>
              <a:t>13/12/22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44746-5799-BF4B-5CEA-1B753F5A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44BB4-6389-F502-77C6-95EC8694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4284-4CD6-8648-B8E8-043CB814BA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2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5097-E5F6-A7C1-A808-0E575900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A49C99-A29A-3936-8E7F-825603245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D714B-CAD2-C8C7-0FB2-BC4E9C868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E8736-F20E-3679-CFDC-326CCFA3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6E3B-9EF1-9E45-809D-E32B3CDEB385}" type="datetimeFigureOut">
              <a:rPr lang="es-ES_tradnl" smtClean="0"/>
              <a:t>13/12/22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B2EC2-5ECF-E74A-43B2-6E2CC5F4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52F11-A585-A5F4-00EF-234A8C77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4284-4CD6-8648-B8E8-043CB814BA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679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02D07-434B-E097-3B16-ADA9D3E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6D725-2701-E2E6-08EF-A2A8E88A3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E7609-76A7-CED9-4C8D-9436BE14B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F6E3B-9EF1-9E45-809D-E32B3CDEB385}" type="datetimeFigureOut">
              <a:rPr lang="es-ES_tradnl" smtClean="0"/>
              <a:t>13/12/22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FA336-9CB6-DDD7-E2C3-B155865EB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6A384-E2C7-8084-8125-20744B78D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4284-4CD6-8648-B8E8-043CB814BA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96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idemos.microsoft.com/text-analyt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35D6-A2EC-E3E6-4038-DC0F9385A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Business </a:t>
            </a:r>
            <a:r>
              <a:rPr lang="es-ES_tradnl" dirty="0" err="1"/>
              <a:t>Intelligence</a:t>
            </a:r>
            <a:br>
              <a:rPr lang="es-ES_tradnl" dirty="0"/>
            </a:br>
            <a:r>
              <a:rPr lang="es-ES_tradnl" dirty="0"/>
              <a:t>para finanzas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349E9-645B-D957-6224-7C6E1EF5EE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_tradnl" dirty="0"/>
              <a:t>Prof. David Díaz</a:t>
            </a:r>
          </a:p>
          <a:p>
            <a:endParaRPr lang="es-ES_tradnl" dirty="0"/>
          </a:p>
          <a:p>
            <a:endParaRPr lang="es-ES_tradnl" dirty="0"/>
          </a:p>
          <a:p>
            <a:r>
              <a:rPr lang="es-ES_tradnl" dirty="0"/>
              <a:t>Pedro Carrizo</a:t>
            </a:r>
          </a:p>
          <a:p>
            <a:r>
              <a:rPr lang="es-ES_tradnl" dirty="0"/>
              <a:t>Pablo Ramírez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B874C0-7C42-B1FA-D026-BF21ECAA0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48" y="642938"/>
            <a:ext cx="13335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57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786A-D54B-C866-D7A8-AACC8A0A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UISemibold"/>
              </a:rPr>
              <a:t>Language – Text Analytics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0463C-1E0A-421B-B72A-76D6A1C39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_tradnl" dirty="0"/>
              <a:t>Se trata de una aplicación que a partir de un texto, analiza distintos componentes que se extraen de éste. Por nombrar algunas características:</a:t>
            </a:r>
          </a:p>
          <a:p>
            <a:pPr lvl="1" algn="just"/>
            <a:r>
              <a:rPr lang="es-ES_tradnl" dirty="0"/>
              <a:t>Reconocimiento de entidad nombrada (NER)</a:t>
            </a:r>
          </a:p>
          <a:p>
            <a:pPr lvl="1" algn="just"/>
            <a:r>
              <a:rPr lang="es-ES_tradnl" dirty="0"/>
              <a:t>Detección de información de identificación personal (PII) y de salud (PHI) </a:t>
            </a:r>
          </a:p>
          <a:p>
            <a:pPr lvl="1" algn="just"/>
            <a:r>
              <a:rPr lang="es-ES_tradnl" dirty="0"/>
              <a:t>Detección de idioma </a:t>
            </a:r>
          </a:p>
          <a:p>
            <a:pPr lvl="1" algn="just"/>
            <a:r>
              <a:rPr lang="es-ES_tradnl" dirty="0"/>
              <a:t>Análisis de sentimiento y minería de opinión </a:t>
            </a:r>
          </a:p>
          <a:p>
            <a:pPr lvl="1" algn="just"/>
            <a:r>
              <a:rPr lang="es-ES_tradnl" dirty="0"/>
              <a:t>Generación de resumen </a:t>
            </a:r>
          </a:p>
          <a:p>
            <a:pPr lvl="1" algn="just"/>
            <a:r>
              <a:rPr lang="es-ES_tradnl" dirty="0"/>
              <a:t>Extracción de frases clave</a:t>
            </a:r>
          </a:p>
          <a:p>
            <a:pPr lvl="1" algn="just"/>
            <a:r>
              <a:rPr lang="es-ES_tradnl" dirty="0"/>
              <a:t>Vinculación de entidades </a:t>
            </a:r>
          </a:p>
          <a:p>
            <a:pPr lvl="1" algn="just"/>
            <a:r>
              <a:rPr lang="es-ES_tradnl" dirty="0"/>
              <a:t>Analítica de texto para la salud </a:t>
            </a:r>
          </a:p>
          <a:p>
            <a:pPr lvl="1" algn="just"/>
            <a:r>
              <a:rPr lang="es-ES_tradnl" dirty="0"/>
              <a:t>Clasificación de texto personalizado</a:t>
            </a:r>
          </a:p>
          <a:p>
            <a:pPr marL="457200" lvl="1" indent="0" algn="just">
              <a:buNone/>
            </a:pPr>
            <a:br>
              <a:rPr lang="en-US" dirty="0">
                <a:effectLst/>
              </a:rPr>
            </a:br>
            <a:r>
              <a:rPr lang="en-US" dirty="0">
                <a:effectLst/>
                <a:hlinkClick r:id="rId2"/>
              </a:rPr>
              <a:t>https://aidemos.microsoft.com/text-analytics</a:t>
            </a:r>
            <a:endParaRPr lang="en-US" dirty="0">
              <a:effectLst/>
            </a:endParaRPr>
          </a:p>
          <a:p>
            <a:pPr lvl="1" algn="just"/>
            <a:endParaRPr lang="en-US" dirty="0">
              <a:effectLst/>
            </a:endParaRPr>
          </a:p>
          <a:p>
            <a:pPr algn="just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720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14AB-3F7C-623D-C6EA-B9EF5FD3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UISemibold"/>
              </a:rPr>
              <a:t>Language – Text Analytics</a:t>
            </a:r>
            <a:endParaRPr lang="es-ES_tradnl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5050051-F771-046A-70EB-B78949B0E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5237"/>
            <a:ext cx="10515600" cy="3672114"/>
          </a:xfrm>
        </p:spPr>
      </p:pic>
    </p:spTree>
    <p:extLst>
      <p:ext uri="{BB962C8B-B14F-4D97-AF65-F5344CB8AC3E}">
        <p14:creationId xmlns:p14="http://schemas.microsoft.com/office/powerpoint/2010/main" val="86060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03E1-9979-ACF4-1D7C-0E1641DF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UISemibold"/>
              </a:rPr>
              <a:t>Language – Text Analytics</a:t>
            </a:r>
            <a:endParaRPr lang="es-ES_tradnl" dirty="0"/>
          </a:p>
        </p:txBody>
      </p:sp>
      <p:pic>
        <p:nvPicPr>
          <p:cNvPr id="5" name="Content Placeholder 4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59956594-806D-39A0-96D9-A3D47C03C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155" y="1825625"/>
            <a:ext cx="8985689" cy="4351338"/>
          </a:xfrm>
        </p:spPr>
      </p:pic>
    </p:spTree>
    <p:extLst>
      <p:ext uri="{BB962C8B-B14F-4D97-AF65-F5344CB8AC3E}">
        <p14:creationId xmlns:p14="http://schemas.microsoft.com/office/powerpoint/2010/main" val="379838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C1B1-EC4E-79D0-3E14-01767935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UISemibold"/>
              </a:rPr>
              <a:t>Language – Text Analytics</a:t>
            </a:r>
            <a:endParaRPr lang="es-ES_tradnl" dirty="0"/>
          </a:p>
        </p:txBody>
      </p:sp>
      <p:pic>
        <p:nvPicPr>
          <p:cNvPr id="5" name="Content Placeholder 4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C3DD10D0-15A1-BDEB-8321-C80024180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874" y="1825625"/>
            <a:ext cx="9098252" cy="4351338"/>
          </a:xfrm>
        </p:spPr>
      </p:pic>
    </p:spTree>
    <p:extLst>
      <p:ext uri="{BB962C8B-B14F-4D97-AF65-F5344CB8AC3E}">
        <p14:creationId xmlns:p14="http://schemas.microsoft.com/office/powerpoint/2010/main" val="188763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F156-C640-2E33-EC81-4088394D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UISemibold"/>
              </a:rPr>
              <a:t>Language – Text Analytics</a:t>
            </a:r>
            <a:endParaRPr lang="es-ES_tradnl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2D6FD65-5CA9-AF9D-39BA-6B9E5C5FE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0547" y="1825625"/>
            <a:ext cx="6030906" cy="4351338"/>
          </a:xfrm>
        </p:spPr>
      </p:pic>
    </p:spTree>
    <p:extLst>
      <p:ext uri="{BB962C8B-B14F-4D97-AF65-F5344CB8AC3E}">
        <p14:creationId xmlns:p14="http://schemas.microsoft.com/office/powerpoint/2010/main" val="297315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B732-412F-91AC-7C1E-CD3CBDB8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UISemibold"/>
              </a:rPr>
              <a:t>Language – Text Analytics</a:t>
            </a:r>
            <a:endParaRPr lang="es-ES_tradnl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CC4BEE1-4875-8D90-C576-CA27621DE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811" y="1825625"/>
            <a:ext cx="6952378" cy="4351338"/>
          </a:xfrm>
        </p:spPr>
      </p:pic>
    </p:spTree>
    <p:extLst>
      <p:ext uri="{BB962C8B-B14F-4D97-AF65-F5344CB8AC3E}">
        <p14:creationId xmlns:p14="http://schemas.microsoft.com/office/powerpoint/2010/main" val="312264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B2D3-62F0-228B-375A-3AA0E632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UISemibold"/>
              </a:rPr>
              <a:t>Language – Text Analytics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EF4E0-1529-49AF-A4A9-342A3C8C7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_tradnl" dirty="0"/>
              <a:t>Uso Comercial:</a:t>
            </a:r>
          </a:p>
          <a:p>
            <a:pPr algn="just"/>
            <a:endParaRPr lang="es-ES_tradnl" dirty="0"/>
          </a:p>
          <a:p>
            <a:pPr algn="just"/>
            <a:r>
              <a:rPr lang="es-ES_tradnl" dirty="0"/>
              <a:t>Esta herramienta se vende actualmente por lo que si está preparada para un uso comercial.</a:t>
            </a:r>
          </a:p>
          <a:p>
            <a:pPr algn="just"/>
            <a:r>
              <a:rPr lang="es-ES_tradnl" dirty="0"/>
              <a:t>Uno de los usos más comunes hoy en día para esta herramienta permitiría identificar el estado de ánimo de las personas al escribir una reseña de un producto o en un mensaje de Twitter.</a:t>
            </a:r>
          </a:p>
          <a:p>
            <a:pPr algn="just"/>
            <a:r>
              <a:rPr lang="es-ES_tradnl" dirty="0"/>
              <a:t>Otro uso para esta herramienta sería e</a:t>
            </a:r>
            <a:r>
              <a:rPr lang="es-ES" dirty="0"/>
              <a:t>l análisis de texto para obtener información de salud, extrayendo y etiquetando información médica relevante de textos no estructurados, como notas del médico, fichas médicas, documentos clínicos y registros de salud electrónicos.</a:t>
            </a:r>
            <a:endParaRPr lang="es-ES_tradnl" dirty="0"/>
          </a:p>
          <a:p>
            <a:pPr algn="just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244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B2D3-62F0-228B-375A-3AA0E632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UISemibold"/>
              </a:rPr>
              <a:t>Language – Text Analytics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EF4E0-1529-49AF-A4A9-342A3C8C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2543" cy="4351338"/>
          </a:xfrm>
        </p:spPr>
        <p:txBody>
          <a:bodyPr/>
          <a:lstStyle/>
          <a:p>
            <a:pPr algn="just"/>
            <a:r>
              <a:rPr lang="es-ES_tradnl" dirty="0"/>
              <a:t>Precio:</a:t>
            </a:r>
          </a:p>
          <a:p>
            <a:pPr algn="just"/>
            <a:r>
              <a:rPr lang="es-ES_tradnl" dirty="0"/>
              <a:t>En virtud de las opciones que se requieran utilizar de la herramienta, el precio está tipificado</a:t>
            </a:r>
          </a:p>
          <a:p>
            <a:pPr algn="just"/>
            <a:endParaRPr lang="es-ES_tradnl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913C0E7-F11C-00AC-45ED-14C9F43E6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230" y="2041741"/>
            <a:ext cx="7209932" cy="42507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959C9E7-E704-E850-0B81-1A2325761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93" y="4570319"/>
            <a:ext cx="6463430" cy="19576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2515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250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SegoeUISemibold</vt:lpstr>
      <vt:lpstr>Office Theme</vt:lpstr>
      <vt:lpstr>Business Intelligence para finanzas</vt:lpstr>
      <vt:lpstr>Language – Text Analytics</vt:lpstr>
      <vt:lpstr>Language – Text Analytics</vt:lpstr>
      <vt:lpstr>Language – Text Analytics</vt:lpstr>
      <vt:lpstr>Language – Text Analytics</vt:lpstr>
      <vt:lpstr>Language – Text Analytics</vt:lpstr>
      <vt:lpstr>Language – Text Analytics</vt:lpstr>
      <vt:lpstr>Language – Text Analytics</vt:lpstr>
      <vt:lpstr>Language – Text 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para finanzas</dc:title>
  <dc:creator>PABLO ANDRES RAMIREZ OVALLE</dc:creator>
  <cp:lastModifiedBy>PABLO ANDRES RAMIREZ OVALLE</cp:lastModifiedBy>
  <cp:revision>1</cp:revision>
  <dcterms:created xsi:type="dcterms:W3CDTF">2022-12-13T11:23:37Z</dcterms:created>
  <dcterms:modified xsi:type="dcterms:W3CDTF">2022-12-13T12:07:19Z</dcterms:modified>
</cp:coreProperties>
</file>