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771AE-BD5F-4232-B2C9-3A4C38BE253E}" v="1" dt="2023-01-21T19:57:55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1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3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4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9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7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9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9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2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1F8A-C3D8-4C19-93A9-9989EBC1E5A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studio.google.com/reporting/ace0f47d-f4b5-4893-8ba9-dc74228b1dc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5600"/>
              <a:t>Actividad</a:t>
            </a:r>
            <a:br>
              <a:rPr lang="en-US" sz="5600"/>
            </a:br>
            <a:r>
              <a:rPr lang="en-US" sz="5600"/>
              <a:t>Google Data Studio</a:t>
            </a:r>
            <a:br>
              <a:rPr lang="en-US" sz="5600"/>
            </a:br>
            <a:r>
              <a:rPr lang="en-US" sz="5600"/>
              <a:t>“Looker Studio”</a:t>
            </a:r>
            <a:br>
              <a:rPr lang="en-US" sz="5600"/>
            </a:br>
            <a:r>
              <a:rPr lang="en-US" sz="5600"/>
              <a:t>Dashboard Airbnb</a:t>
            </a:r>
            <a:br>
              <a:rPr lang="en-US" sz="5600"/>
            </a:br>
            <a:endParaRPr lang="en-US" sz="56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Profesor: David Díaz S. Ph.D</a:t>
            </a:r>
          </a:p>
          <a:p>
            <a:pPr algn="l"/>
            <a:r>
              <a:rPr lang="en-US"/>
              <a:t>Alumno: Nicolás Ulacia Guzmán</a:t>
            </a:r>
          </a:p>
          <a:p>
            <a:pPr algn="l"/>
            <a:endParaRPr lang="en-US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8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10F0B9-AD05-0C6B-37B5-3F6EAC79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 fontScale="90000"/>
          </a:bodyPr>
          <a:lstStyle/>
          <a:p>
            <a:r>
              <a:rPr lang="es-MX" sz="4800" dirty="0" err="1"/>
              <a:t>Dash</a:t>
            </a:r>
            <a:r>
              <a:rPr lang="es-MX" sz="4800" dirty="0"/>
              <a:t> </a:t>
            </a:r>
            <a:r>
              <a:rPr lang="es-MX" sz="4800" dirty="0" err="1"/>
              <a:t>Board</a:t>
            </a:r>
            <a:r>
              <a:rPr lang="es-MX" sz="4800" dirty="0"/>
              <a:t> Negocio Airbnb</a:t>
            </a:r>
            <a:br>
              <a:rPr lang="es-MX" sz="4800" dirty="0"/>
            </a:br>
            <a:r>
              <a:rPr lang="es-MX" sz="2200" dirty="0"/>
              <a:t>($731M con casi 18.000 camas disponibles)</a:t>
            </a:r>
            <a:endParaRPr lang="es-CL" sz="4800" dirty="0"/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A3B94F-A368-4D57-D1C2-FA68CF0B4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s-MX" sz="2200"/>
              <a:t>Nuestro Dash Board acerca del negocio de Airbnb lo puede encontrar en el siguiente enlace:</a:t>
            </a:r>
          </a:p>
          <a:p>
            <a:pPr lvl="1"/>
            <a:r>
              <a:rPr lang="es-CL" sz="2200">
                <a:hlinkClick r:id="rId2"/>
              </a:rPr>
              <a:t>https://datastudio.google.com/reporting/ace0f47d-f4b5-4893-8ba9-dc74228b1dcb</a:t>
            </a:r>
            <a:endParaRPr lang="es-CL" sz="2200"/>
          </a:p>
          <a:p>
            <a:r>
              <a:rPr lang="es-CL" sz="2200"/>
              <a:t>Luce mas o menos así:</a:t>
            </a:r>
          </a:p>
          <a:p>
            <a:pPr marL="0" indent="0">
              <a:buNone/>
            </a:pPr>
            <a:endParaRPr lang="es-CL" sz="220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DBCF2F1-30C1-FFED-C93E-82A2EF77A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76" y="2569464"/>
            <a:ext cx="4905248" cy="367893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AA66F90-41F9-4556-2794-40A6FE520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726" y="2569464"/>
            <a:ext cx="4921652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0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124829-EEEE-10CB-41BE-9C6DFBC0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200"/>
              <a:t>Al gestionarlo podrá responder sin problema algunas de las siguientes preguntas del negocio</a:t>
            </a:r>
            <a:endParaRPr lang="es-CL" sz="42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C125A1-FC54-5A95-382B-CED020BF8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1400"/>
              <a:t>¿cuales son las 10 propiedades con mejores reviews?</a:t>
            </a:r>
          </a:p>
          <a:p>
            <a:pPr lvl="1"/>
            <a:r>
              <a:rPr lang="es-MX" sz="1400"/>
              <a:t>Revisar gráfico de Top 10 propiedades con mejor puntaje, todas con nota 5, que es la nota máxima. </a:t>
            </a:r>
          </a:p>
          <a:p>
            <a:r>
              <a:rPr lang="es-MX" sz="1400"/>
              <a:t>¿qué tipos de propiedades son las más comunes?</a:t>
            </a:r>
          </a:p>
          <a:p>
            <a:pPr lvl="1"/>
            <a:r>
              <a:rPr lang="es-MX" sz="1400"/>
              <a:t>Revisar gráfico de Distribución de propiedades por tipo donde podemos encontrar que </a:t>
            </a:r>
            <a:r>
              <a:rPr lang="es-MX" sz="1400" i="1"/>
              <a:t>“Entire Rental” </a:t>
            </a:r>
            <a:r>
              <a:rPr lang="es-MX" sz="1400"/>
              <a:t>corresponde al 44,5% de las propiedades.</a:t>
            </a:r>
          </a:p>
          <a:p>
            <a:r>
              <a:rPr lang="es-MX" sz="1400"/>
              <a:t>¿cómo ha sido la evolución de los reviews para los listings mas antiguos vs los nuevos?</a:t>
            </a:r>
          </a:p>
          <a:p>
            <a:pPr lvl="1"/>
            <a:r>
              <a:rPr lang="es-MX" sz="1400"/>
              <a:t>Los reviews de los listing mas antiguos tienen promedio mas alto que los que ingresaron en los últimos años.</a:t>
            </a:r>
          </a:p>
          <a:p>
            <a:r>
              <a:rPr lang="es-MX" sz="1400"/>
              <a:t>¿Cuál es el precio promedio según Property Type y Neighbourhood?</a:t>
            </a:r>
          </a:p>
          <a:p>
            <a:pPr lvl="1"/>
            <a:r>
              <a:rPr lang="es-MX" sz="1400"/>
              <a:t>Revisar los gráficos Promedio de Precios y camas por Barrio y Promedio de Precio y camas por Tipo de Propiedad.</a:t>
            </a:r>
          </a:p>
          <a:p>
            <a:r>
              <a:rPr lang="es-MX" sz="1400"/>
              <a:t>¿Cuál es el Host Response Time más y menos común?</a:t>
            </a:r>
          </a:p>
          <a:p>
            <a:pPr lvl="1"/>
            <a:r>
              <a:rPr lang="es-MX" sz="1400"/>
              <a:t>Revisar el gráfico Tiempo de respuestas más comunes que indica que es </a:t>
            </a:r>
            <a:r>
              <a:rPr lang="es-MX" sz="1400" i="1"/>
              <a:t>una hora </a:t>
            </a:r>
            <a:r>
              <a:rPr lang="es-MX" sz="1400"/>
              <a:t>el mas común.</a:t>
            </a:r>
          </a:p>
          <a:p>
            <a:r>
              <a:rPr lang="es-MX" sz="1400"/>
              <a:t>¿Cuál es la relación entre Precio y Número de habitaciones?</a:t>
            </a:r>
          </a:p>
          <a:p>
            <a:pPr lvl="1"/>
            <a:r>
              <a:rPr lang="es-MX" sz="1400"/>
              <a:t>Revisar el gráfico Relación Precio vs Cantidad de Dormitorios</a:t>
            </a:r>
          </a:p>
          <a:p>
            <a:r>
              <a:rPr lang="es-MX" sz="1400"/>
              <a:t>¿ Cuál es el barrio más/menos limpio?</a:t>
            </a:r>
          </a:p>
          <a:p>
            <a:pPr lvl="1"/>
            <a:r>
              <a:rPr lang="es-MX" sz="1400"/>
              <a:t>Revisar el gráfico Top 5 Notas de Limpieza por barrio y nos encontramos que </a:t>
            </a:r>
            <a:r>
              <a:rPr lang="es-MX" sz="1400" i="1"/>
              <a:t>Ñuñoa</a:t>
            </a:r>
            <a:r>
              <a:rPr lang="es-MX" sz="1400"/>
              <a:t> es el que tiene mejor calificación.</a:t>
            </a:r>
          </a:p>
          <a:p>
            <a:endParaRPr lang="es-CL" sz="1400"/>
          </a:p>
        </p:txBody>
      </p:sp>
    </p:spTree>
    <p:extLst>
      <p:ext uri="{BB962C8B-B14F-4D97-AF65-F5344CB8AC3E}">
        <p14:creationId xmlns:p14="http://schemas.microsoft.com/office/powerpoint/2010/main" val="747472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306</Words>
  <Application>Microsoft Office PowerPoint</Application>
  <PresentationFormat>Panorámica</PresentationFormat>
  <Paragraphs>22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Actividad Google Data Studio “Looker Studio” Dashboard Airbnb </vt:lpstr>
      <vt:lpstr>Dash Board Negocio Airbnb ($731M con casi 18.000 camas disponibles)</vt:lpstr>
      <vt:lpstr>Al gestionarlo podrá responder sin problema algunas de las siguientes preguntas del negocio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Diaz</dc:creator>
  <cp:lastModifiedBy>Nicolás Ulacia</cp:lastModifiedBy>
  <cp:revision>46</cp:revision>
  <dcterms:created xsi:type="dcterms:W3CDTF">2021-08-27T17:07:35Z</dcterms:created>
  <dcterms:modified xsi:type="dcterms:W3CDTF">2023-01-21T20:18:11Z</dcterms:modified>
</cp:coreProperties>
</file>