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D47D35-47A8-1E95-3D09-3433FE6C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>
            <a:normAutofit/>
          </a:bodyPr>
          <a:lstStyle/>
          <a:p>
            <a:pPr algn="l"/>
            <a:r>
              <a:rPr lang="es-CL" sz="4600"/>
              <a:t>Tarea</a:t>
            </a:r>
            <a:br>
              <a:rPr lang="es-CL" sz="4600"/>
            </a:br>
            <a:r>
              <a:rPr lang="es-CL" sz="4600"/>
              <a:t>Modelos no Supervisados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E9428-6FA4-C7F6-B386-A87DA42C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350" y="4700659"/>
            <a:ext cx="3834392" cy="1604222"/>
          </a:xfrm>
        </p:spPr>
        <p:txBody>
          <a:bodyPr>
            <a:normAutofit/>
          </a:bodyPr>
          <a:lstStyle/>
          <a:p>
            <a:pPr algn="l"/>
            <a:r>
              <a:rPr lang="es-CL" dirty="0" err="1"/>
              <a:t>Phd</a:t>
            </a:r>
            <a:r>
              <a:rPr lang="es-CL" dirty="0"/>
              <a:t> David Diaz</a:t>
            </a:r>
          </a:p>
          <a:p>
            <a:pPr algn="l"/>
            <a:r>
              <a:rPr lang="es-CL" dirty="0"/>
              <a:t>BI &amp; Data </a:t>
            </a:r>
            <a:r>
              <a:rPr lang="es-CL" dirty="0" err="1"/>
              <a:t>Analytics</a:t>
            </a:r>
            <a:endParaRPr lang="es-C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 lápiz dibujando una línea sobre una superficie blanca">
            <a:extLst>
              <a:ext uri="{FF2B5EF4-FFF2-40B4-BE49-F238E27FC236}">
                <a16:creationId xmlns:a16="http://schemas.microsoft.com/office/drawing/2014/main" id="{182822D8-A6E3-7200-317E-22E6513F3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9" r="-1" b="-1"/>
          <a:stretch/>
        </p:blipFill>
        <p:spPr>
          <a:xfrm>
            <a:off x="6096000" y="645774"/>
            <a:ext cx="5562600" cy="5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42E3-0DE8-2939-9C10-045E77F5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Opción 1. </a:t>
            </a:r>
            <a:r>
              <a:rPr lang="es-CL" dirty="0" err="1"/>
              <a:t>Clustering</a:t>
            </a:r>
            <a:r>
              <a:rPr lang="es-CL" dirty="0"/>
              <a:t> Bancario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37B9C-6346-68D2-C271-F8885691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Utilizando el </a:t>
            </a:r>
            <a:r>
              <a:rPr lang="es-CL" dirty="0" err="1"/>
              <a:t>dataset</a:t>
            </a:r>
            <a:r>
              <a:rPr lang="es-CL" dirty="0"/>
              <a:t> créditos_bancarios.xlsx realice una segmentación de la cartera de clientes que incluya a lo menos 5 variables de su interés.</a:t>
            </a:r>
          </a:p>
          <a:p>
            <a:r>
              <a:rPr lang="es-CL" dirty="0"/>
              <a:t>En sus resultados comente respecto de:</a:t>
            </a:r>
          </a:p>
          <a:p>
            <a:pPr lvl="1"/>
            <a:r>
              <a:rPr lang="es-CL" dirty="0"/>
              <a:t>A) qué tipo de preprocesamientos fue necesario realizarle a los datos, o sino fue necesario, el por qué.</a:t>
            </a:r>
          </a:p>
          <a:p>
            <a:pPr lvl="1"/>
            <a:r>
              <a:rPr lang="es-CL" dirty="0"/>
              <a:t>B) Cómo se determinó el número óptimo de </a:t>
            </a:r>
            <a:r>
              <a:rPr lang="es-CL" dirty="0" err="1"/>
              <a:t>clusters</a:t>
            </a:r>
            <a:r>
              <a:rPr lang="es-CL" dirty="0"/>
              <a:t> a utilizar</a:t>
            </a:r>
          </a:p>
          <a:p>
            <a:pPr lvl="1"/>
            <a:r>
              <a:rPr lang="es-CL" dirty="0"/>
              <a:t>C) La estadística descriptiva de los segmentos encontrados y qué nombre “comercial” le pondría al segmento dadas dichas características</a:t>
            </a:r>
          </a:p>
          <a:p>
            <a:pPr lvl="1"/>
            <a:r>
              <a:rPr lang="es-CL" dirty="0"/>
              <a:t>D) Acciones de negocios que podrían ser relevantes a sugerir para los segmentos encontrados</a:t>
            </a:r>
          </a:p>
          <a:p>
            <a:r>
              <a:rPr lang="es-CL" dirty="0"/>
              <a:t>Pregunta Bonus:</a:t>
            </a:r>
          </a:p>
          <a:p>
            <a:pPr lvl="1"/>
            <a:r>
              <a:rPr lang="es-CL" dirty="0"/>
              <a:t>¿Qué características tienen los malos pagadores en comparación con los buenos?</a:t>
            </a:r>
          </a:p>
        </p:txBody>
      </p:sp>
    </p:spTree>
    <p:extLst>
      <p:ext uri="{BB962C8B-B14F-4D97-AF65-F5344CB8AC3E}">
        <p14:creationId xmlns:p14="http://schemas.microsoft.com/office/powerpoint/2010/main" val="936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42E3-0DE8-2939-9C10-045E77F5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Opción 2. Reglas asociación tienda online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37B9C-6346-68D2-C271-F8885691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Utilizando el </a:t>
            </a:r>
            <a:r>
              <a:rPr lang="es-CL" dirty="0" err="1"/>
              <a:t>dataset</a:t>
            </a:r>
            <a:r>
              <a:rPr lang="es-CL" dirty="0"/>
              <a:t> compras_online.xlsx realice un análisis de reglas de asociación, donde se ocupen todas las columnas con las </a:t>
            </a:r>
            <a:r>
              <a:rPr lang="es-CL" dirty="0" err="1"/>
              <a:t>dummies</a:t>
            </a:r>
            <a:r>
              <a:rPr lang="es-CL" dirty="0"/>
              <a:t> categorías de producto y a lo menos 2 otras columnas.</a:t>
            </a:r>
          </a:p>
          <a:p>
            <a:r>
              <a:rPr lang="es-CL" dirty="0"/>
              <a:t>En sus resultados comente respecto de:</a:t>
            </a:r>
          </a:p>
          <a:p>
            <a:pPr lvl="1"/>
            <a:r>
              <a:rPr lang="es-CL" dirty="0"/>
              <a:t>A) qué tipo de preprocesamientos fue necesario realizarle a los datos, o sino fue necesario, el por qué.</a:t>
            </a:r>
          </a:p>
          <a:p>
            <a:pPr lvl="1"/>
            <a:r>
              <a:rPr lang="es-CL" dirty="0"/>
              <a:t>B) ¿Cuál es el ranking de categoría más frecuentemente compradas?</a:t>
            </a:r>
          </a:p>
          <a:p>
            <a:pPr lvl="1"/>
            <a:r>
              <a:rPr lang="es-CL" dirty="0"/>
              <a:t>C) ¿Qué reglas de asociación con </a:t>
            </a:r>
            <a:r>
              <a:rPr lang="es-CL" dirty="0" err="1"/>
              <a:t>min_support</a:t>
            </a:r>
            <a:r>
              <a:rPr lang="es-CL" dirty="0"/>
              <a:t>=0.001 y </a:t>
            </a:r>
            <a:r>
              <a:rPr lang="es-CL" dirty="0" err="1"/>
              <a:t>lift</a:t>
            </a:r>
            <a:r>
              <a:rPr lang="es-CL" dirty="0"/>
              <a:t>&gt;=0.5 puede encontrar?</a:t>
            </a:r>
          </a:p>
          <a:p>
            <a:pPr lvl="1"/>
            <a:r>
              <a:rPr lang="es-CL" dirty="0"/>
              <a:t>D) ¿Qué acciones de negocios que podrían ser relevantes a sugerir dadas las reglas de asociación encontradas? Proponga y discuta al menos 3.</a:t>
            </a:r>
          </a:p>
          <a:p>
            <a:r>
              <a:rPr lang="es-CL" dirty="0"/>
              <a:t>Pregunta Bonus:</a:t>
            </a:r>
          </a:p>
          <a:p>
            <a:pPr lvl="1"/>
            <a:r>
              <a:rPr lang="es-CL" dirty="0"/>
              <a:t>Realice un análisis similar anterior pero que incorporé además la hora de la compra (puede dividir el día por </a:t>
            </a:r>
            <a:r>
              <a:rPr lang="es-CL" dirty="0" err="1"/>
              <a:t>ej</a:t>
            </a:r>
            <a:r>
              <a:rPr lang="es-CL" dirty="0"/>
              <a:t> en mañana, tarde, noche). ¿Qué patrones de asociación relevantes aparecen al considerar el momento de la compra?</a:t>
            </a:r>
          </a:p>
        </p:txBody>
      </p:sp>
    </p:spTree>
    <p:extLst>
      <p:ext uri="{BB962C8B-B14F-4D97-AF65-F5344CB8AC3E}">
        <p14:creationId xmlns:p14="http://schemas.microsoft.com/office/powerpoint/2010/main" val="18904653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316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Univers Condensed Light</vt:lpstr>
      <vt:lpstr>Walbaum Display Light</vt:lpstr>
      <vt:lpstr>AngleLinesVTI</vt:lpstr>
      <vt:lpstr>Tarea Modelos no Supervisados</vt:lpstr>
      <vt:lpstr>Opción 1. Clustering Bancario</vt:lpstr>
      <vt:lpstr>Opción 2. Reglas asociación tienda online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Modelos no Supervisados</dc:title>
  <dc:creator>David Diaz Solis</dc:creator>
  <cp:lastModifiedBy>David Diaz Solis</cp:lastModifiedBy>
  <cp:revision>4</cp:revision>
  <dcterms:created xsi:type="dcterms:W3CDTF">2022-05-04T18:01:14Z</dcterms:created>
  <dcterms:modified xsi:type="dcterms:W3CDTF">2022-05-04T20:34:30Z</dcterms:modified>
</cp:coreProperties>
</file>