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446D-0AEC-FD83-F0D8-6484A46D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84AB9-07B2-4F4D-66C3-7A911575E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E3670-1509-C68D-1269-7EE5A2EB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A355C-E1AE-B1D8-D9BF-612C33D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8DD04-4DAF-A33F-55A5-E0FF9DB5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3D222-14A2-FB54-DEC9-98296AE0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551148-118E-6092-71DD-77F9E3AA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A03D1-101C-F409-7E33-8E063B37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6C571-84A2-4E1E-200E-ADC61ADE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7457C-0C03-F84C-B635-830BD97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84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4FA349-E8A9-9940-A89F-880FDA66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781D1-213C-1CD8-8A34-FCA94927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40568-3BBB-F8BC-BE1A-81A6AA70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521EF-D4AF-ED07-23E6-6005744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378DC-F409-06E2-2F7D-6A8C86E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9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20CD-540D-6557-EECF-AF74CB2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8B08A-3349-570D-013B-9F90FA1E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91E47-CD07-1E6E-7C83-B82D77B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904B1-C5CC-D7BB-A1BB-66209D8D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CBA10-49F5-689E-C57E-6A7D76D0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69054-8BD1-E13A-7669-7137AA00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64C179-9CBD-0D72-5F12-BD83E506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F377E-833B-E226-5158-4B76C64E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4A702-256D-49C0-27D9-0BE46802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28D82-FC3A-28FE-A470-7C660CE5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18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5F2E-6E71-7989-8B1E-2C32590F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05F16-9927-1E1D-AB84-7BE9255C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ECCE3-6C94-B5F7-92C0-DEC90559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59D85-8E7B-1B34-07E0-4DE80B09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DB572-3DB5-5CAC-657B-F735B7E8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A2A34-304A-93D9-6740-E11A1342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0833-56D2-9815-52C3-0683BDAF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175DF-4FA0-3ED5-6097-BDF9097B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669B24-F94B-2265-4CD7-7048883C6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F97642-ACFF-1B44-9E14-2B43F91BE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F5D7FE-331C-1FE1-5F62-969AE7ADE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4177C6-2439-F585-65E6-13664447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64FC26-6E4B-6D50-F12A-DFDDB9DB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4D27BA-E5E7-8A6A-24D0-504C17FF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56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1EB6-9DE6-0F49-15B2-5293A3C1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ACFC5-2E99-2548-90A4-19BCD907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5F6CFC-9F8C-A814-8C2D-BAE236F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08E857-4D47-A8E2-2B21-72C76597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63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86DEAE-B6BE-A493-0040-469B67A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1AEB83-C31A-7F57-01DB-E79393DD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B35784-FD19-85C2-9D6A-C74164BC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0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E26C5-497A-23BD-1ED1-4BEC1EEB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6AC3E-1FF6-E2DB-5437-F72FFEC0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9454D3-2E48-F256-3CDF-C1379416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94296B-295A-FCC9-59F1-161A766D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9B241-2A0E-FFC5-4B83-ABD1051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2B30A-85F2-7DD6-A0FD-86EC43D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5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21D2-F7FE-B570-5760-091C1C76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C978D1-843C-E36B-21C4-7AD1C89A4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48E1F-CC09-0355-00B0-2FEFD840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35BAF-60F1-EF43-204B-4E5C4418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864AA7-D5F8-8B7C-0AE3-0E487F57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91C412-83D8-BA64-90BD-3F130E96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5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199EBA-96F2-9FF6-4170-FB9157C7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80045-0AF8-C65B-4299-52201F0E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070D0-0F19-D633-BADB-35280D24B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B189-A1BD-4531-A70F-9AEA1B79C2D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6ECE5-4DE0-F905-9F21-07AFBE286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5B06B-B052-A3AF-9ADC-B41AD513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DA8A-8579-400E-BD79-89EFD681D2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2EC0F0-2355-B98F-19E4-15E13ED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00"/>
            <a:ext cx="12192000" cy="5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62CC96-AB2F-A635-632A-98C53175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390650"/>
            <a:ext cx="8401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94E4B4-5873-A1AF-CE06-1C2197F3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90650"/>
            <a:ext cx="8458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Vergara</dc:creator>
  <cp:lastModifiedBy>Juan Pablo Vergara</cp:lastModifiedBy>
  <cp:revision>2</cp:revision>
  <dcterms:created xsi:type="dcterms:W3CDTF">2022-12-17T19:54:59Z</dcterms:created>
  <dcterms:modified xsi:type="dcterms:W3CDTF">2022-12-17T20:00:47Z</dcterms:modified>
</cp:coreProperties>
</file>