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10" r:id="rId4"/>
    <p:sldId id="311" r:id="rId5"/>
    <p:sldId id="312" r:id="rId6"/>
    <p:sldId id="313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9F20748A-3D51-6ACD-FD89-28E14E9867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432084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4" imgW="395" imgH="396" progId="TCLayout.ActiveDocument.1">
                  <p:embed/>
                </p:oleObj>
              </mc:Choice>
              <mc:Fallback>
                <p:oleObj name="Diapositiva de think-cell" r:id="rId1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1F8A-C3D8-4C19-93A9-9989EBC1E5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1D46-7A9F-43B3-9944-9518E01EAC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Clases</a:t>
            </a:r>
            <a:br>
              <a:rPr lang="en-US" dirty="0"/>
            </a:br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 SQL</a:t>
            </a:r>
            <a:br>
              <a:rPr lang="en-US" dirty="0"/>
            </a:br>
            <a:r>
              <a:rPr lang="en-US" dirty="0"/>
              <a:t>Airbnb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Díaz</a:t>
            </a:r>
            <a:r>
              <a:rPr lang="en-US" dirty="0"/>
              <a:t> S. </a:t>
            </a:r>
            <a:r>
              <a:rPr lang="en-US" dirty="0" err="1"/>
              <a:t>Ph.D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81600"/>
          </a:xfrm>
        </p:spPr>
        <p:txBody>
          <a:bodyPr>
            <a:normAutofit/>
          </a:bodyPr>
          <a:lstStyle/>
          <a:p>
            <a:r>
              <a:rPr lang="es-ES" b="1" dirty="0"/>
              <a:t>Usando </a:t>
            </a:r>
            <a:r>
              <a:rPr lang="es-ES" b="1" dirty="0" err="1"/>
              <a:t>cloudbeaver</a:t>
            </a:r>
            <a:r>
              <a:rPr lang="es-ES" b="1" dirty="0"/>
              <a:t> cree 3 consultas SQL nuevas y muestre los resultados</a:t>
            </a:r>
          </a:p>
          <a:p>
            <a:r>
              <a:rPr lang="es-ES" dirty="0"/>
              <a:t>Debe ocupar al menos el comando </a:t>
            </a:r>
            <a:r>
              <a:rPr lang="es-ES" b="1" dirty="0"/>
              <a:t>WHERE</a:t>
            </a:r>
            <a:r>
              <a:rPr lang="es-ES" dirty="0"/>
              <a:t> con dos condiciones</a:t>
            </a:r>
          </a:p>
          <a:p>
            <a:r>
              <a:rPr lang="es-ES" dirty="0"/>
              <a:t>Debe ocupar al menos el comando </a:t>
            </a:r>
            <a:r>
              <a:rPr lang="es-ES" b="1" dirty="0"/>
              <a:t>ORDER BY</a:t>
            </a:r>
          </a:p>
          <a:p>
            <a:r>
              <a:rPr lang="es-ES" b="1" dirty="0" err="1"/>
              <a:t>Bonus</a:t>
            </a:r>
            <a:r>
              <a:rPr lang="es-ES" b="1" dirty="0"/>
              <a:t> </a:t>
            </a:r>
            <a:r>
              <a:rPr lang="es-ES" b="1" dirty="0" err="1"/>
              <a:t>points</a:t>
            </a:r>
            <a:r>
              <a:rPr lang="es-ES" b="1" dirty="0"/>
              <a:t> si ocupan GROUP BY</a:t>
            </a:r>
          </a:p>
          <a:p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7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E5D7B58D-43C1-7B05-0979-A319A98883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6777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E36131A-E036-004E-57DD-BC3E87F3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s-CL" sz="3200" dirty="0"/>
              <a:t>Consulta 1 (realizado junto con el profe con pequeña variación)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D9595-E39D-88AE-637C-AF785CF4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F4A065-7030-7275-DD51-E37B9122F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894" y="1443649"/>
            <a:ext cx="9072212" cy="52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6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BC28BA96-4A07-65FF-A724-35E8EDACA9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312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2AF48F1-C730-D64A-8CF3-0CD3461F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s-CL" sz="3200" dirty="0"/>
              <a:t>Consulta 2 (realizado junto con el profe)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C7CC7-A8BE-3F0D-A3D6-8E2B63CF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DCDAD1-71AE-7B8B-BE86-9C688E4C4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685" y="1373028"/>
            <a:ext cx="7545503" cy="50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CBB0A34F-BF8B-AE46-3BE2-69F7D25C06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620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61A8960-C5D6-1EA0-FA71-20F6D65F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47"/>
            <a:ext cx="10515600" cy="1325563"/>
          </a:xfrm>
        </p:spPr>
        <p:txBody>
          <a:bodyPr vert="horz"/>
          <a:lstStyle/>
          <a:p>
            <a:r>
              <a:rPr lang="es-CL" dirty="0"/>
              <a:t>Consulta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42005-7F57-8809-FFA0-58508AD3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55A1A9-6BF2-AE01-ECAC-3BD42AA91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256" y="1120705"/>
            <a:ext cx="8036223" cy="54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9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D17DCD60-19B4-E1F3-8D8A-FBB2082DD7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7498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95" imgH="396" progId="TCLayout.ActiveDocument.1">
                  <p:embed/>
                </p:oleObj>
              </mc:Choice>
              <mc:Fallback>
                <p:oleObj name="Diapositiva de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E0631D0-A127-A043-F255-0CC0004B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s-CL" sz="3200" dirty="0"/>
              <a:t>Consulta 4 (sumo 1 más dado que hice 2 </a:t>
            </a:r>
            <a:r>
              <a:rPr lang="es-CL" sz="3200"/>
              <a:t>del profe)</a:t>
            </a:r>
            <a:endParaRPr lang="es-C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F3EA8-EC29-0504-F6C2-166F9C0B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AB8C57-AD19-C4DB-7106-283D3CD4C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712" y="1303954"/>
            <a:ext cx="6219996" cy="54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03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90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Diapositiva de think-cell</vt:lpstr>
      <vt:lpstr>Actividad en Clases Base de Datos SQL Airbnb</vt:lpstr>
      <vt:lpstr>Ejercicios Propuestos</vt:lpstr>
      <vt:lpstr>Consulta 1 (realizado junto con el profe con pequeña variación)</vt:lpstr>
      <vt:lpstr>Consulta 2 (realizado junto con el profe)</vt:lpstr>
      <vt:lpstr>Consulta 3</vt:lpstr>
      <vt:lpstr>Consulta 4 (sumo 1 más dado que hice 2 del profe)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Diaz</dc:creator>
  <cp:lastModifiedBy>Paulina Arriaza</cp:lastModifiedBy>
  <cp:revision>46</cp:revision>
  <dcterms:created xsi:type="dcterms:W3CDTF">2021-08-27T17:07:35Z</dcterms:created>
  <dcterms:modified xsi:type="dcterms:W3CDTF">2022-12-17T19:57:43Z</dcterms:modified>
</cp:coreProperties>
</file>