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9A7C1-4F60-5D8A-3E6F-C4E37E85B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CA9DDA-ED03-72C1-94F2-6F103EBB3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FCC8DB-D640-DC58-303F-357F400A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6FF4-F36C-49E4-A034-0FE96E078BF4}" type="datetimeFigureOut">
              <a:rPr lang="es-CL" smtClean="0"/>
              <a:t>17-12-2022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863AD-CB29-2EC2-0425-C46AB7E6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745728-E111-4DEC-A8AD-7AD8D481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3931-13FC-47C7-8800-2FE172EE01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967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98513-472C-5CC5-56DD-2A234333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61D166-8A68-7518-E443-95C00A550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54F0B2-42FD-388F-E450-6DC3A93E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6FF4-F36C-49E4-A034-0FE96E078BF4}" type="datetimeFigureOut">
              <a:rPr lang="es-CL" smtClean="0"/>
              <a:t>17-12-2022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1355CE-3F1A-B127-3C43-8AF0EF19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7DB9BF-C725-170D-CFA5-9162DF6A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3931-13FC-47C7-8800-2FE172EE01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017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F8B917-BF37-41AF-E2DE-B65A51233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3E8661-DDBD-507D-E142-C435513E9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DA296F-16E1-3E2A-E608-D1D9B6E1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6FF4-F36C-49E4-A034-0FE96E078BF4}" type="datetimeFigureOut">
              <a:rPr lang="es-CL" smtClean="0"/>
              <a:t>17-12-2022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2BD964-F4A4-728B-876B-D83A43A6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97B424-DBD8-CC4C-C718-27B27B6F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3931-13FC-47C7-8800-2FE172EE01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4518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0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79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05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51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76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89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8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E7D95-85DD-A8A9-A5E8-25A99C44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269FE3-2E11-8748-AEF6-7B5E558F3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AB5F36-F977-53F6-64E2-BD0ADBA1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6FF4-F36C-49E4-A034-0FE96E078BF4}" type="datetimeFigureOut">
              <a:rPr lang="es-CL" smtClean="0"/>
              <a:t>17-12-2022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3434D8-8291-4E3A-5EEC-07CCB92D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BDE253-7DFE-52AA-C7BE-818FF189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3931-13FC-47C7-8800-2FE172EE01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2275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22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12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3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CB8E-087B-CF8A-5303-CF5292A9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0E7101-4455-683D-F1DA-17A1E8D42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0C6317-CCE1-A9B3-7FF8-4294BB69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6FF4-F36C-49E4-A034-0FE96E078BF4}" type="datetimeFigureOut">
              <a:rPr lang="es-CL" smtClean="0"/>
              <a:t>17-12-2022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76FDDD-0C22-F46B-CBBE-5F58F74D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F5B357-2CE8-C835-4521-FAF815C7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3931-13FC-47C7-8800-2FE172EE01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301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EEA34-E1C5-E918-28BF-46C6C4D2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F47723-3497-3ED3-001E-CCBE34109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890FE-8F09-E740-DE10-72791FC2A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76ECE7-E30E-FC43-E8FB-3F1EA142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6FF4-F36C-49E4-A034-0FE96E078BF4}" type="datetimeFigureOut">
              <a:rPr lang="es-CL" smtClean="0"/>
              <a:t>17-12-2022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363236-2348-D205-EA44-6A000680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AB76EB-C219-2D1D-9615-FB7BC643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3931-13FC-47C7-8800-2FE172EE01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420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991BD-078D-5ED5-E46D-80B18E71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6561BF-A453-80D5-DCCC-F044E3BC8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CE41E6-3CFC-DE85-2ED8-665F39F38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590807-40F8-75CA-A567-CBCE6D496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6016D8-92AE-E419-EE20-A93CFA295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9EB4E9-CE15-FF8D-B5A8-D83DFD2C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6FF4-F36C-49E4-A034-0FE96E078BF4}" type="datetimeFigureOut">
              <a:rPr lang="es-CL" smtClean="0"/>
              <a:t>17-12-2022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3EF1B8-CB49-3F6C-4857-BF011AE5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E94110-55F3-9981-A2DB-3705D639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3931-13FC-47C7-8800-2FE172EE01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925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855C8-13EC-49F9-0DC4-E1687BBF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561BC3-06F9-CAAD-A202-F2F8341D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6FF4-F36C-49E4-A034-0FE96E078BF4}" type="datetimeFigureOut">
              <a:rPr lang="es-CL" smtClean="0"/>
              <a:t>17-12-2022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377B29-DB4A-E158-91AA-7ACF9EA4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5576C9-AEF4-62DD-43F5-ED81F353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3931-13FC-47C7-8800-2FE172EE01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056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A15188-0362-0ACB-B593-941E9710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6FF4-F36C-49E4-A034-0FE96E078BF4}" type="datetimeFigureOut">
              <a:rPr lang="es-CL" smtClean="0"/>
              <a:t>17-12-2022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0A3664-D1FA-624F-523F-8FEBEF42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8A9F43-1490-2431-690C-EA7F39CB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3931-13FC-47C7-8800-2FE172EE01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28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BE922-749B-053F-02E3-84252E33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448E14-76EF-8818-B9BC-D2A0081C7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9E4392-A18A-AACB-5A80-4B396B2C7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D37073-006D-F4BE-428D-921F953B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6FF4-F36C-49E4-A034-0FE96E078BF4}" type="datetimeFigureOut">
              <a:rPr lang="es-CL" smtClean="0"/>
              <a:t>17-12-2022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3E6E35-E850-01E0-010B-5E587ACE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A0A433-75D7-0D62-C9E1-3AAA99C8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3931-13FC-47C7-8800-2FE172EE01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73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B029D-7978-4DDB-EAF9-457104138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EED8EB-343B-FEC8-4492-C48E783C2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68AE83-A479-B48F-FDA4-80F6BAF41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C43396-17CA-6320-42D2-32212E32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6FF4-F36C-49E4-A034-0FE96E078BF4}" type="datetimeFigureOut">
              <a:rPr lang="es-CL" smtClean="0"/>
              <a:t>17-12-2022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E3D1E5-C5AE-4FB6-DB45-B2D719DC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F1D4D4-EEF6-D569-D53D-6273C05D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3931-13FC-47C7-8800-2FE172EE01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614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5A02463-909A-3ECB-5AA0-81C5FC96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C50727-0DC1-595A-E166-075FEABDE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004E7A-2F0F-FCBF-00AA-751DAB924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6FF4-F36C-49E4-A034-0FE96E078BF4}" type="datetimeFigureOut">
              <a:rPr lang="es-CL" smtClean="0"/>
              <a:t>17-12-2022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17B6D8-1BC5-26CF-CEB3-FB57CFCE1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F58EEC-0B42-A108-4ABE-617CEF82D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3931-13FC-47C7-8800-2FE172EE01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161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1F8A-C3D8-4C19-93A9-9989EBC1E5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4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C2519-D4E5-B398-027E-EA5FCC5E3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TAREA </a:t>
            </a:r>
            <a:r>
              <a:rPr lang="es-CL" b="0" i="0" dirty="0">
                <a:solidFill>
                  <a:srgbClr val="747474"/>
                </a:solidFill>
                <a:effectLst/>
                <a:latin typeface="Lato Extended"/>
              </a:rPr>
              <a:t>DATOS MASIVOS Y MINERÍA DE DATOS</a:t>
            </a:r>
            <a:br>
              <a:rPr lang="es-CL" b="0" i="0" dirty="0">
                <a:solidFill>
                  <a:srgbClr val="747474"/>
                </a:solidFill>
                <a:effectLst/>
                <a:latin typeface="Lato Extended"/>
              </a:rPr>
            </a:b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0F59F-CB15-381C-58FD-FBFD9ACA0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Roberto Araos</a:t>
            </a:r>
          </a:p>
        </p:txBody>
      </p:sp>
    </p:spTree>
    <p:extLst>
      <p:ext uri="{BB962C8B-B14F-4D97-AF65-F5344CB8AC3E}">
        <p14:creationId xmlns:p14="http://schemas.microsoft.com/office/powerpoint/2010/main" val="327055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Ejercicios</a:t>
            </a:r>
            <a:r>
              <a:rPr lang="en-US" dirty="0"/>
              <a:t> </a:t>
            </a:r>
            <a:r>
              <a:rPr lang="en-US" dirty="0" err="1"/>
              <a:t>Propuestos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81600"/>
          </a:xfrm>
        </p:spPr>
        <p:txBody>
          <a:bodyPr>
            <a:normAutofit/>
          </a:bodyPr>
          <a:lstStyle/>
          <a:p>
            <a:r>
              <a:rPr lang="es-ES" b="1" dirty="0"/>
              <a:t>Usando </a:t>
            </a:r>
            <a:r>
              <a:rPr lang="es-ES" b="1" dirty="0" err="1"/>
              <a:t>cloudbeaver</a:t>
            </a:r>
            <a:r>
              <a:rPr lang="es-ES" b="1" dirty="0"/>
              <a:t> cree 3 consultas SQL nuevas y muestre los resultados</a:t>
            </a:r>
          </a:p>
          <a:p>
            <a:r>
              <a:rPr lang="es-ES" dirty="0"/>
              <a:t>Debe ocupar al menos el comando </a:t>
            </a:r>
            <a:r>
              <a:rPr lang="es-ES" b="1" dirty="0"/>
              <a:t>WHERE</a:t>
            </a:r>
            <a:r>
              <a:rPr lang="es-ES" dirty="0"/>
              <a:t> con dos condiciones</a:t>
            </a:r>
          </a:p>
          <a:p>
            <a:r>
              <a:rPr lang="es-ES" dirty="0"/>
              <a:t>Debe ocupar al menos el comando </a:t>
            </a:r>
            <a:r>
              <a:rPr lang="es-ES" b="1" dirty="0"/>
              <a:t>ORDER BY</a:t>
            </a:r>
          </a:p>
          <a:p>
            <a:r>
              <a:rPr lang="es-ES" b="1" dirty="0" err="1"/>
              <a:t>Bonus</a:t>
            </a:r>
            <a:r>
              <a:rPr lang="es-ES" b="1" dirty="0"/>
              <a:t> </a:t>
            </a:r>
            <a:r>
              <a:rPr lang="es-ES" b="1" dirty="0" err="1"/>
              <a:t>points</a:t>
            </a:r>
            <a:r>
              <a:rPr lang="es-ES" b="1" dirty="0"/>
              <a:t> si ocupan GROUP BY</a:t>
            </a:r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7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23BA6FF-97D9-9259-F42C-4DE57D545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9070"/>
            <a:ext cx="12192000" cy="501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0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0155630-AED7-6E57-060C-F81F977BD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4" y="930146"/>
            <a:ext cx="12097372" cy="49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9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4C739C4-8705-1BE6-8134-9ECC79ECE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583"/>
            <a:ext cx="12192000" cy="493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829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Lato Extended</vt:lpstr>
      <vt:lpstr>Arial</vt:lpstr>
      <vt:lpstr>Calibri</vt:lpstr>
      <vt:lpstr>Calibri Light</vt:lpstr>
      <vt:lpstr>Tema de Office</vt:lpstr>
      <vt:lpstr>1_Tema de Office</vt:lpstr>
      <vt:lpstr>TAREA DATOS MASIVOS Y MINERÍA DE DATOS </vt:lpstr>
      <vt:lpstr>Ejercicios Propuestos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DATOS MASIVOS Y MINERÍA DE DATOS </dc:title>
  <dc:creator>Roberto Araos Gonzalez</dc:creator>
  <cp:lastModifiedBy>Roberto Araos Gonzalez</cp:lastModifiedBy>
  <cp:revision>1</cp:revision>
  <dcterms:created xsi:type="dcterms:W3CDTF">2022-12-17T19:59:12Z</dcterms:created>
  <dcterms:modified xsi:type="dcterms:W3CDTF">2022-12-17T20:06:28Z</dcterms:modified>
</cp:coreProperties>
</file>