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67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DMaT63RgIIp60aCANuPB3NMX1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8556D-B7CD-456B-AC80-E3A331FDD8F9}" v="39" dt="2022-12-16T23:01:3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tags" Target="tags/tag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áñez Gallegos Andrea Verónica (Codelco-Casa Matriz)" userId="7a0b4eaa-2096-475c-bf00-88529616e4f7" providerId="ADAL" clId="{FA78556D-B7CD-456B-AC80-E3A331FDD8F9}"/>
    <pc:docChg chg="custSel addSld delSld modSld modMainMaster replTag">
      <pc:chgData name="Yáñez Gallegos Andrea Verónica (Codelco-Casa Matriz)" userId="7a0b4eaa-2096-475c-bf00-88529616e4f7" providerId="ADAL" clId="{FA78556D-B7CD-456B-AC80-E3A331FDD8F9}" dt="2022-12-16T23:01:32.565" v="835"/>
      <pc:docMkLst>
        <pc:docMk/>
      </pc:docMkLst>
      <pc:sldChg chg="delSp modSp mod">
        <pc:chgData name="Yáñez Gallegos Andrea Verónica (Codelco-Casa Matriz)" userId="7a0b4eaa-2096-475c-bf00-88529616e4f7" providerId="ADAL" clId="{FA78556D-B7CD-456B-AC80-E3A331FDD8F9}" dt="2022-12-16T23:01:16.282" v="834" actId="1076"/>
        <pc:sldMkLst>
          <pc:docMk/>
          <pc:sldMk cId="0" sldId="256"/>
        </pc:sldMkLst>
        <pc:spChg chg="mod">
          <ac:chgData name="Yáñez Gallegos Andrea Verónica (Codelco-Casa Matriz)" userId="7a0b4eaa-2096-475c-bf00-88529616e4f7" providerId="ADAL" clId="{FA78556D-B7CD-456B-AC80-E3A331FDD8F9}" dt="2022-12-16T22:24:53.280" v="55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Yáñez Gallegos Andrea Verónica (Codelco-Casa Matriz)" userId="7a0b4eaa-2096-475c-bf00-88529616e4f7" providerId="ADAL" clId="{FA78556D-B7CD-456B-AC80-E3A331FDD8F9}" dt="2022-12-16T23:01:16.282" v="834" actId="1076"/>
          <ac:spMkLst>
            <pc:docMk/>
            <pc:sldMk cId="0" sldId="256"/>
            <ac:spMk id="90" creationId="{00000000-0000-0000-0000-000000000000}"/>
          </ac:spMkLst>
        </pc:spChg>
        <pc:spChg chg="del">
          <ac:chgData name="Yáñez Gallegos Andrea Verónica (Codelco-Casa Matriz)" userId="7a0b4eaa-2096-475c-bf00-88529616e4f7" providerId="ADAL" clId="{FA78556D-B7CD-456B-AC80-E3A331FDD8F9}" dt="2022-12-16T22:25:13.524" v="104" actId="478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Yáñez Gallegos Andrea Verónica (Codelco-Casa Matriz)" userId="7a0b4eaa-2096-475c-bf00-88529616e4f7" providerId="ADAL" clId="{FA78556D-B7CD-456B-AC80-E3A331FDD8F9}" dt="2022-12-16T22:24:04.195" v="0" actId="47"/>
        <pc:sldMkLst>
          <pc:docMk/>
          <pc:sldMk cId="0" sldId="257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4.935" v="1" actId="47"/>
        <pc:sldMkLst>
          <pc:docMk/>
          <pc:sldMk cId="0" sldId="258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5.614" v="2" actId="47"/>
        <pc:sldMkLst>
          <pc:docMk/>
          <pc:sldMk cId="0" sldId="259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5.895" v="3" actId="47"/>
        <pc:sldMkLst>
          <pc:docMk/>
          <pc:sldMk cId="0" sldId="260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6.052" v="4" actId="47"/>
        <pc:sldMkLst>
          <pc:docMk/>
          <pc:sldMk cId="0" sldId="261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6.221" v="5" actId="47"/>
        <pc:sldMkLst>
          <pc:docMk/>
          <pc:sldMk cId="0" sldId="262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6.838" v="6" actId="47"/>
        <pc:sldMkLst>
          <pc:docMk/>
          <pc:sldMk cId="0" sldId="263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7.122" v="7" actId="47"/>
        <pc:sldMkLst>
          <pc:docMk/>
          <pc:sldMk cId="0" sldId="264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7.285" v="8" actId="47"/>
        <pc:sldMkLst>
          <pc:docMk/>
          <pc:sldMk cId="0" sldId="265"/>
        </pc:sldMkLst>
      </pc:sldChg>
      <pc:sldChg chg="del">
        <pc:chgData name="Yáñez Gallegos Andrea Verónica (Codelco-Casa Matriz)" userId="7a0b4eaa-2096-475c-bf00-88529616e4f7" providerId="ADAL" clId="{FA78556D-B7CD-456B-AC80-E3A331FDD8F9}" dt="2022-12-16T22:24:07.454" v="9" actId="47"/>
        <pc:sldMkLst>
          <pc:docMk/>
          <pc:sldMk cId="0" sldId="266"/>
        </pc:sldMkLst>
      </pc:sldChg>
      <pc:sldChg chg="addSp delSp modSp new add mod">
        <pc:chgData name="Yáñez Gallegos Andrea Verónica (Codelco-Casa Matriz)" userId="7a0b4eaa-2096-475c-bf00-88529616e4f7" providerId="ADAL" clId="{FA78556D-B7CD-456B-AC80-E3A331FDD8F9}" dt="2022-12-16T23:01:32.565" v="835"/>
        <pc:sldMkLst>
          <pc:docMk/>
          <pc:sldMk cId="1853004176" sldId="268"/>
        </pc:sldMkLst>
        <pc:spChg chg="mod">
          <ac:chgData name="Yáñez Gallegos Andrea Verónica (Codelco-Casa Matriz)" userId="7a0b4eaa-2096-475c-bf00-88529616e4f7" providerId="ADAL" clId="{FA78556D-B7CD-456B-AC80-E3A331FDD8F9}" dt="2022-12-16T22:36:51.784" v="617" actId="948"/>
          <ac:spMkLst>
            <pc:docMk/>
            <pc:sldMk cId="1853004176" sldId="268"/>
            <ac:spMk id="2" creationId="{BA27D9F6-3639-703D-0D6C-2EA66920F67D}"/>
          </ac:spMkLst>
        </pc:spChg>
        <pc:spChg chg="add del mod modVis">
          <ac:chgData name="Yáñez Gallegos Andrea Verónica (Codelco-Casa Matriz)" userId="7a0b4eaa-2096-475c-bf00-88529616e4f7" providerId="ADAL" clId="{FA78556D-B7CD-456B-AC80-E3A331FDD8F9}" dt="2022-12-16T22:30:30.129" v="223"/>
          <ac:spMkLst>
            <pc:docMk/>
            <pc:sldMk cId="1853004176" sldId="268"/>
            <ac:spMk id="6" creationId="{D34D4786-B4FC-B1D6-DF7C-DFA48807B001}"/>
          </ac:spMkLst>
        </pc:spChg>
        <pc:spChg chg="add del mod modVis">
          <ac:chgData name="Yáñez Gallegos Andrea Verónica (Codelco-Casa Matriz)" userId="7a0b4eaa-2096-475c-bf00-88529616e4f7" providerId="ADAL" clId="{FA78556D-B7CD-456B-AC80-E3A331FDD8F9}" dt="2022-12-16T22:36:51.247" v="613"/>
          <ac:spMkLst>
            <pc:docMk/>
            <pc:sldMk cId="1853004176" sldId="268"/>
            <ac:spMk id="8" creationId="{79AB6D42-174B-34C2-6165-BF19CE582FC9}"/>
          </ac:spMkLst>
        </pc:spChg>
        <pc:spChg chg="add del mod modVis">
          <ac:chgData name="Yáñez Gallegos Andrea Verónica (Codelco-Casa Matriz)" userId="7a0b4eaa-2096-475c-bf00-88529616e4f7" providerId="ADAL" clId="{FA78556D-B7CD-456B-AC80-E3A331FDD8F9}" dt="2022-12-16T22:36:51.808" v="658"/>
          <ac:spMkLst>
            <pc:docMk/>
            <pc:sldMk cId="1853004176" sldId="268"/>
            <ac:spMk id="9" creationId="{FD85385B-AA20-2C7B-FA21-28E1531CEFEA}"/>
          </ac:spMkLst>
        </pc:spChg>
        <pc:spChg chg="add mod">
          <ac:chgData name="Yáñez Gallegos Andrea Verónica (Codelco-Casa Matriz)" userId="7a0b4eaa-2096-475c-bf00-88529616e4f7" providerId="ADAL" clId="{FA78556D-B7CD-456B-AC80-E3A331FDD8F9}" dt="2022-12-16T23:01:32.565" v="835"/>
          <ac:spMkLst>
            <pc:docMk/>
            <pc:sldMk cId="1853004176" sldId="268"/>
            <ac:spMk id="10" creationId="{678A0D01-A1E1-8C24-513A-E78182922641}"/>
          </ac:spMkLst>
        </pc:spChg>
        <pc:graphicFrameChg chg="add mod ord modVis replST">
          <ac:chgData name="Yáñez Gallegos Andrea Verónica (Codelco-Casa Matriz)" userId="7a0b4eaa-2096-475c-bf00-88529616e4f7" providerId="ADAL" clId="{FA78556D-B7CD-456B-AC80-E3A331FDD8F9}" dt="2022-12-16T22:36:51.823" v="660"/>
          <ac:graphicFrameMkLst>
            <pc:docMk/>
            <pc:sldMk cId="1853004176" sldId="268"/>
            <ac:graphicFrameMk id="7" creationId="{E8F34C03-16FE-B002-5539-453E0DCAF1A5}"/>
          </ac:graphicFrameMkLst>
        </pc:graphicFrameChg>
        <pc:picChg chg="add">
          <ac:chgData name="Yáñez Gallegos Andrea Verónica (Codelco-Casa Matriz)" userId="7a0b4eaa-2096-475c-bf00-88529616e4f7" providerId="ADAL" clId="{FA78556D-B7CD-456B-AC80-E3A331FDD8F9}" dt="2022-12-16T22:25:48.441" v="133"/>
          <ac:picMkLst>
            <pc:docMk/>
            <pc:sldMk cId="1853004176" sldId="268"/>
            <ac:picMk id="5" creationId="{BBBEDC6C-DF66-B7E9-0C7D-B96AB078B89A}"/>
          </ac:picMkLst>
        </pc:picChg>
      </pc:sldChg>
      <pc:sldChg chg="addSp modSp new add mod">
        <pc:chgData name="Yáñez Gallegos Andrea Verónica (Codelco-Casa Matriz)" userId="7a0b4eaa-2096-475c-bf00-88529616e4f7" providerId="ADAL" clId="{FA78556D-B7CD-456B-AC80-E3A331FDD8F9}" dt="2022-12-16T22:59:34.203" v="780" actId="20577"/>
        <pc:sldMkLst>
          <pc:docMk/>
          <pc:sldMk cId="719069510" sldId="269"/>
        </pc:sldMkLst>
        <pc:spChg chg="mod">
          <ac:chgData name="Yáñez Gallegos Andrea Verónica (Codelco-Casa Matriz)" userId="7a0b4eaa-2096-475c-bf00-88529616e4f7" providerId="ADAL" clId="{FA78556D-B7CD-456B-AC80-E3A331FDD8F9}" dt="2022-12-16T22:59:34.203" v="780" actId="20577"/>
          <ac:spMkLst>
            <pc:docMk/>
            <pc:sldMk cId="719069510" sldId="269"/>
            <ac:spMk id="3" creationId="{B6BBEC26-CA72-2246-3A1D-2447AC93E11A}"/>
          </ac:spMkLst>
        </pc:spChg>
        <pc:picChg chg="add mod">
          <ac:chgData name="Yáñez Gallegos Andrea Verónica (Codelco-Casa Matriz)" userId="7a0b4eaa-2096-475c-bf00-88529616e4f7" providerId="ADAL" clId="{FA78556D-B7CD-456B-AC80-E3A331FDD8F9}" dt="2022-12-16T22:29:36.381" v="141" actId="14100"/>
          <ac:picMkLst>
            <pc:docMk/>
            <pc:sldMk cId="719069510" sldId="269"/>
            <ac:picMk id="5" creationId="{0CD235D1-2E17-815E-7650-DEBD84346EB2}"/>
          </ac:picMkLst>
        </pc:picChg>
        <pc:picChg chg="add mod">
          <ac:chgData name="Yáñez Gallegos Andrea Verónica (Codelco-Casa Matriz)" userId="7a0b4eaa-2096-475c-bf00-88529616e4f7" providerId="ADAL" clId="{FA78556D-B7CD-456B-AC80-E3A331FDD8F9}" dt="2022-12-16T22:54:40.673" v="663" actId="1076"/>
          <ac:picMkLst>
            <pc:docMk/>
            <pc:sldMk cId="719069510" sldId="269"/>
            <ac:picMk id="7" creationId="{3700E6AE-A792-B764-355F-907A5B8BA28E}"/>
          </ac:picMkLst>
        </pc:picChg>
      </pc:sldChg>
      <pc:sldChg chg="addSp delSp modSp new add mod">
        <pc:chgData name="Yáñez Gallegos Andrea Verónica (Codelco-Casa Matriz)" userId="7a0b4eaa-2096-475c-bf00-88529616e4f7" providerId="ADAL" clId="{FA78556D-B7CD-456B-AC80-E3A331FDD8F9}" dt="2022-12-16T23:00:52.445" v="833" actId="20577"/>
        <pc:sldMkLst>
          <pc:docMk/>
          <pc:sldMk cId="2980562736" sldId="270"/>
        </pc:sldMkLst>
        <pc:spChg chg="mod">
          <ac:chgData name="Yáñez Gallegos Andrea Verónica (Codelco-Casa Matriz)" userId="7a0b4eaa-2096-475c-bf00-88529616e4f7" providerId="ADAL" clId="{FA78556D-B7CD-456B-AC80-E3A331FDD8F9}" dt="2022-12-16T22:31:20.285" v="255" actId="948"/>
          <ac:spMkLst>
            <pc:docMk/>
            <pc:sldMk cId="2980562736" sldId="270"/>
            <ac:spMk id="2" creationId="{E2134581-C050-0108-D9C2-56D60BB74428}"/>
          </ac:spMkLst>
        </pc:spChg>
        <pc:spChg chg="mod">
          <ac:chgData name="Yáñez Gallegos Andrea Verónica (Codelco-Casa Matriz)" userId="7a0b4eaa-2096-475c-bf00-88529616e4f7" providerId="ADAL" clId="{FA78556D-B7CD-456B-AC80-E3A331FDD8F9}" dt="2022-12-16T23:00:52.445" v="833" actId="20577"/>
          <ac:spMkLst>
            <pc:docMk/>
            <pc:sldMk cId="2980562736" sldId="270"/>
            <ac:spMk id="3" creationId="{2E15FB89-AF15-50DF-E506-47F5E1460EBF}"/>
          </ac:spMkLst>
        </pc:spChg>
        <pc:spChg chg="add del mod modVis">
          <ac:chgData name="Yáñez Gallegos Andrea Verónica (Codelco-Casa Matriz)" userId="7a0b4eaa-2096-475c-bf00-88529616e4f7" providerId="ADAL" clId="{FA78556D-B7CD-456B-AC80-E3A331FDD8F9}" dt="2022-12-16T22:31:20.316" v="296"/>
          <ac:spMkLst>
            <pc:docMk/>
            <pc:sldMk cId="2980562736" sldId="270"/>
            <ac:spMk id="4" creationId="{F068C033-3F91-A516-68CB-E47B973FEC1D}"/>
          </ac:spMkLst>
        </pc:spChg>
        <pc:graphicFrameChg chg="add mod ord modVis replST">
          <ac:chgData name="Yáñez Gallegos Andrea Verónica (Codelco-Casa Matriz)" userId="7a0b4eaa-2096-475c-bf00-88529616e4f7" providerId="ADAL" clId="{FA78556D-B7CD-456B-AC80-E3A331FDD8F9}" dt="2022-12-16T22:31:20.341" v="312"/>
          <ac:graphicFrameMkLst>
            <pc:docMk/>
            <pc:sldMk cId="2980562736" sldId="270"/>
            <ac:graphicFrameMk id="5" creationId="{6DD08BDD-3262-9151-538E-D5DB28AE9033}"/>
          </ac:graphicFrameMkLst>
        </pc:graphicFrameChg>
      </pc:sldChg>
      <pc:sldMasterChg chg="addSp modSp mod">
        <pc:chgData name="Yáñez Gallegos Andrea Verónica (Codelco-Casa Matriz)" userId="7a0b4eaa-2096-475c-bf00-88529616e4f7" providerId="ADAL" clId="{FA78556D-B7CD-456B-AC80-E3A331FDD8F9}" dt="2022-12-16T22:30:30.129" v="221"/>
        <pc:sldMasterMkLst>
          <pc:docMk/>
          <pc:sldMasterMk cId="0" sldId="2147483648"/>
        </pc:sldMasterMkLst>
        <pc:graphicFrameChg chg="add mod ord modVis replST">
          <ac:chgData name="Yáñez Gallegos Andrea Verónica (Codelco-Casa Matriz)" userId="7a0b4eaa-2096-475c-bf00-88529616e4f7" providerId="ADAL" clId="{FA78556D-B7CD-456B-AC80-E3A331FDD8F9}" dt="2022-12-16T22:30:30.129" v="221"/>
          <ac:graphicFrameMkLst>
            <pc:docMk/>
            <pc:sldMasterMk cId="0" sldId="2147483648"/>
            <ac:graphicFrameMk id="2" creationId="{00EFBC68-627A-5DB1-939E-6D76B833D1D1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180edd6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135180edd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00EFBC68-627A-5DB1-939E-6D76B833D1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81397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4" imgW="415" imgH="416" progId="TCLayout.ActiveDocument.1">
                  <p:embed/>
                </p:oleObj>
              </mc:Choice>
              <mc:Fallback>
                <p:oleObj name="Diapositiva de think-cell" r:id="rId14" imgW="415" imgH="416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00EFBC68-627A-5DB1-939E-6D76B833D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651" y="214469"/>
            <a:ext cx="3418285" cy="11340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6907695" y="5327672"/>
            <a:ext cx="2087218" cy="113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-US" sz="135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Francisca Barros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Andrea Yáñez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br>
              <a:rPr lang="en-US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 de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2022</a:t>
            </a: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5651" y="3075077"/>
            <a:ext cx="79849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i="0" u="none" strike="noStrike" cap="none" dirty="0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Datos Masivos y Minería de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Clasificador</a:t>
            </a:r>
            <a:r>
              <a:rPr lang="en-US" sz="2000" b="1" i="0" u="none" strike="noStrike" cap="none" dirty="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 de </a:t>
            </a:r>
            <a:r>
              <a:rPr lang="en-US" sz="2000" b="1" i="0" u="none" strike="noStrike" cap="none" dirty="0" err="1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Imágenes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E8F34C03-16FE-B002-5539-453E0DCAF1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125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15" imgH="416" progId="TCLayout.ActiveDocument.1">
                  <p:embed/>
                </p:oleObj>
              </mc:Choice>
              <mc:Fallback>
                <p:oleObj name="Diapositiva de think-cell" r:id="rId3" imgW="415" imgH="416" progId="TCLayout.ActiveDocument.1">
                  <p:embed/>
                  <p:pic>
                    <p:nvPicPr>
                      <p:cNvPr id="7" name="Objeto 6" hidden="1">
                        <a:extLst>
                          <a:ext uri="{FF2B5EF4-FFF2-40B4-BE49-F238E27FC236}">
                            <a16:creationId xmlns:a16="http://schemas.microsoft.com/office/drawing/2014/main" id="{E8F34C03-16FE-B002-5539-453E0DCAF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A27D9F6-3639-703D-0D6C-2EA66920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Clasificador de Imágenes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5656A-081F-E5AA-36AE-807AB59A7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BEDC6C-DF66-B7E9-0C7D-B96AB078B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152" y="2047804"/>
            <a:ext cx="6737696" cy="2762392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678A0D01-A1E1-8C24-513A-E78182922641}"/>
              </a:ext>
            </a:extLst>
          </p:cNvPr>
          <p:cNvSpPr txBox="1">
            <a:spLocks/>
          </p:cNvSpPr>
          <p:nvPr/>
        </p:nvSpPr>
        <p:spPr>
          <a:xfrm>
            <a:off x="402619" y="5869403"/>
            <a:ext cx="7886700" cy="62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s-CL"/>
              <a:t>Se puede indicar una imagen base para el entrenamiento, y una cantidad de resultados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300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0F8D-BC9F-080E-6110-ADE500C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BEC26-CA72-2246-3A1D-2447AC93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619" y="5869403"/>
            <a:ext cx="7886700" cy="623471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s-CL" dirty="0"/>
              <a:t>Se puede indicar una imagen base para el entrenamiento, y una cantidad de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D235D1-2E17-815E-7650-DEBD8434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0" y="1304508"/>
            <a:ext cx="3913359" cy="4387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00E6AE-A792-B764-355F-907A5B8B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99" y="1436956"/>
            <a:ext cx="3467278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6DD08BDD-3262-9151-538E-D5DB28AE90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078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15" imgH="416" progId="TCLayout.ActiveDocument.1">
                  <p:embed/>
                </p:oleObj>
              </mc:Choice>
              <mc:Fallback>
                <p:oleObj name="Diapositiva de think-cell" r:id="rId3" imgW="415" imgH="416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6DD08BDD-3262-9151-538E-D5DB28AE9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2134581-C050-0108-D9C2-56D60BB7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CL" dirty="0"/>
              <a:t>Posibles usos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5FB89-AF15-50DF-E506-47F5E1460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Búsqueda de fotos en teléfonos</a:t>
            </a:r>
          </a:p>
          <a:p>
            <a:r>
              <a:rPr lang="es-CL" dirty="0"/>
              <a:t>Identificar fotos de pornografía (delitos)</a:t>
            </a:r>
          </a:p>
          <a:p>
            <a:r>
              <a:rPr lang="es-CL" dirty="0"/>
              <a:t>Juegos como </a:t>
            </a:r>
            <a:r>
              <a:rPr lang="es-CL" dirty="0" err="1"/>
              <a:t>pictionary</a:t>
            </a:r>
            <a:endParaRPr lang="es-CL" dirty="0"/>
          </a:p>
          <a:p>
            <a:r>
              <a:rPr lang="es-CL" dirty="0"/>
              <a:t>Imágenes médicas</a:t>
            </a:r>
          </a:p>
          <a:p>
            <a:endParaRPr lang="es-CL" dirty="0"/>
          </a:p>
          <a:p>
            <a:pPr marL="114300" indent="0">
              <a:buNone/>
            </a:pPr>
            <a:r>
              <a:rPr lang="es-CL" dirty="0"/>
              <a:t>En los celulares ya se utiliza.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05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5180edd6e_0_17"/>
          <p:cNvSpPr txBox="1"/>
          <p:nvPr/>
        </p:nvSpPr>
        <p:spPr>
          <a:xfrm>
            <a:off x="361346" y="6253093"/>
            <a:ext cx="4392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2F3A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135180edd6e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2524" y="832360"/>
            <a:ext cx="5038000" cy="16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35180edd6e_0_17"/>
          <p:cNvSpPr txBox="1"/>
          <p:nvPr/>
        </p:nvSpPr>
        <p:spPr>
          <a:xfrm>
            <a:off x="0" y="31382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7030A0"/>
                </a:solidFill>
                <a:latin typeface="Arial Rounded"/>
                <a:ea typeface="Arial Rounded"/>
                <a:cs typeface="Arial Rounded"/>
                <a:sym typeface="Arial Rounded"/>
              </a:rPr>
              <a:t>¡Muchas gracias!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Presentación en pantalla (4:3)</PresentationFormat>
  <Paragraphs>18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Arial Rounded</vt:lpstr>
      <vt:lpstr>Tema de Office</vt:lpstr>
      <vt:lpstr>Diapositiva de think-cell</vt:lpstr>
      <vt:lpstr>Presentación de PowerPoint</vt:lpstr>
      <vt:lpstr>Clasificador de Imágenes</vt:lpstr>
      <vt:lpstr>Presentación de PowerPoint</vt:lpstr>
      <vt:lpstr>Posibles usos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Rivera</dc:creator>
  <cp:lastModifiedBy>Yáñez Gallegos Andrea Verónica (Codelco-Casa Matriz)</cp:lastModifiedBy>
  <cp:revision>1</cp:revision>
  <dcterms:created xsi:type="dcterms:W3CDTF">2022-06-16T00:11:40Z</dcterms:created>
  <dcterms:modified xsi:type="dcterms:W3CDTF">2022-12-16T23:01:36Z</dcterms:modified>
</cp:coreProperties>
</file>