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32F"/>
    <a:srgbClr val="006666"/>
    <a:srgbClr val="79ADDD"/>
    <a:srgbClr val="580000"/>
    <a:srgbClr val="003332"/>
    <a:srgbClr val="00CC99"/>
    <a:srgbClr val="00A4A0"/>
    <a:srgbClr val="33CC33"/>
    <a:srgbClr val="009999"/>
    <a:srgbClr val="008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856" autoAdjust="0"/>
  </p:normalViewPr>
  <p:slideViewPr>
    <p:cSldViewPr snapToGrid="0">
      <p:cViewPr varScale="1">
        <p:scale>
          <a:sx n="67" d="100"/>
          <a:sy n="67" d="100"/>
        </p:scale>
        <p:origin x="-8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B144A-FF47-4FA3-8D83-A3E73C37C9E8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5380F-F559-480F-A5B2-5C7E2780E8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976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174150-37B5-3643-745C-59A73288C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A3BC762-6F35-25D2-54C3-8C7AA0027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6AC28D5-91C2-4505-0A5D-FE7369F6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EF4152E-9B1A-93EC-4DB9-31EC61C3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85FF607-85DE-671D-F01A-3A316699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74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9F249D-1EB7-CCCE-DB49-F91B9B2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B5F8E20-CC5F-F9AB-97A4-4080E7894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B00DCE-723B-D880-18CB-6432B7BE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102236D-12C9-B940-B06A-8B311AF7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4D2B637-3A76-55CE-39C9-D8271E7C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719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E94AD13-F80D-FAAC-4890-0B3EE8F7B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7034479-6B0E-1324-E378-836F2FEE5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D13A14A-FBC2-9DBD-0B03-F59295F8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C2397CE-68C3-43AC-AA94-71FCAC51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EC362EB-E688-F9AA-3D2C-B0A2164F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37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42476-72EF-D9C6-30D8-94030ABB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4623DF0-3684-EC4A-CC14-16C1EF45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222503-4E7A-7A59-490D-9F84340E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BB2C42E-2951-016B-2B9B-40501C2E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51C06D-8CD3-C92A-4729-04779770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429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4E430B-ECF2-A096-B665-FFAA60A3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A55D0B9-A816-1552-1962-370D09B38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FD6DDAF-5886-35BF-8051-640E5AD5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011B1F8-8187-59A8-29E7-5F191F59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DDA0675-85ED-EF77-2372-3B2BCDBF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04C97E-6762-21C5-062C-24F81D61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BED0BB4-BAC6-2B7F-BE90-A83A2CAE6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E3A3A12-2A66-B39C-CD9E-804F590E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17B8052-CDAF-D96F-3EC2-6853947D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641A257-76DE-07C1-BAA6-396B7626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3D813B9-317B-700C-45FE-D8D9E51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25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BA0014-A5E1-A4D8-21BE-45CED18D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5947C91-5B91-8F1C-48E4-2E2961F2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9C70981-2D93-9F34-9E6E-ABB1ABCF7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49C5CAA-2D1B-F708-0408-4A7876E99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08D0B21F-424D-6DD0-BFB6-325F5FB6B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E3B0E1D-C5D5-AA09-0291-CA0A1AA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956F5B6-4B64-78E9-C619-FC8A1D77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40AEA02-87C5-2E68-4533-DDCBB6ED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34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3B1FF7-B556-E092-1C8A-9D54801B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9EC35ED-2344-E1B4-8F9C-17B77138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9E32A4B-07BD-67FB-CBBF-DE82EE0C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A4EB4CF-C426-EA7D-95CA-F3E2A513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414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20945785-73B2-E3DA-E17A-5675D53C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EBBBA29F-3F47-5600-67D4-873250CB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5145C974-2CA8-0A78-4692-382D45C2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243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8691CC-4811-82D4-05DF-A06BDFEB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D103904-0328-6CEF-2CE2-91181538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5FCAEC7-D95E-16C2-A3A8-2E39CA4C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7E7DE8C-1FF7-3F66-7F2B-785FD07B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01402E4-5728-1516-4586-5591CA12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0B3B49B-2D34-BF61-3A42-23FA2CF0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124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9DAD4F-8D8D-1155-69D1-10D69EC1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B3C7188-9EFE-B04F-FD59-90EE698E9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1DB01A9-0DDB-1355-3B8A-070E286E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46DE7A0-7E95-FAAE-61CC-DEB33C49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3F3F397-666F-F19F-D221-0E82402A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61C8574-2028-EF08-1462-B92F89EE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70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ACF9880-2F72-F9CD-08AC-49F1A48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2E20157-C784-68CC-B753-49942166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6863D49-09ED-CCDC-462F-B613BCF8E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2DBC-230C-4335-9278-DAA4FB713D31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C0C2E91-C9B6-1930-8CCA-D46A22C59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96CD742-F8C5-9901-166E-D820FB39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4DEF-30C4-41E5-8045-D92BB2F74E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7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DE599ED-6A27-A305-C71F-DEE0BECF5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01" y="5037323"/>
            <a:ext cx="3949033" cy="16280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l"/>
            <a:endParaRPr lang="es-MX" sz="2300" b="1" baseline="30000" dirty="0"/>
          </a:p>
          <a:p>
            <a:pPr algn="l"/>
            <a:endParaRPr lang="es-MX" sz="3800" b="1" baseline="30000" dirty="0"/>
          </a:p>
          <a:p>
            <a:pPr algn="l"/>
            <a:r>
              <a:rPr lang="es-MX" sz="3800" b="1" baseline="30000" dirty="0"/>
              <a:t>Integrantes:				Cristian Hinojosa</a:t>
            </a:r>
          </a:p>
          <a:p>
            <a:pPr algn="l"/>
            <a:r>
              <a:rPr lang="es-MX" sz="3800" b="1" baseline="30000" dirty="0"/>
              <a:t>		Pablo Chaparro</a:t>
            </a:r>
          </a:p>
          <a:p>
            <a:pPr algn="l"/>
            <a:endParaRPr lang="es-MX" sz="1600" b="1" baseline="300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6925DE3D-9DA0-AE49-8B22-32E6D6A4033D}"/>
              </a:ext>
            </a:extLst>
          </p:cNvPr>
          <p:cNvGrpSpPr/>
          <p:nvPr/>
        </p:nvGrpSpPr>
        <p:grpSpPr>
          <a:xfrm>
            <a:off x="702280" y="501718"/>
            <a:ext cx="2683857" cy="1404530"/>
            <a:chOff x="1561266" y="173756"/>
            <a:chExt cx="2650516" cy="1525964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51C8CB5D-B5E9-A044-881A-F45E004E861F}"/>
                </a:ext>
              </a:extLst>
            </p:cNvPr>
            <p:cNvSpPr/>
            <p:nvPr/>
          </p:nvSpPr>
          <p:spPr>
            <a:xfrm>
              <a:off x="1561266" y="178233"/>
              <a:ext cx="2650516" cy="15214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6" name="Imagen 5" descr="Texto&#10;&#10;Descripción generada automáticamente">
              <a:extLst>
                <a:ext uri="{FF2B5EF4-FFF2-40B4-BE49-F238E27FC236}">
                  <a16:creationId xmlns:a16="http://schemas.microsoft.com/office/drawing/2014/main" xmlns="" id="{F82C3E5F-771F-C9BC-9CB3-6608833DF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58" y="173756"/>
              <a:ext cx="2641470" cy="1521487"/>
            </a:xfrm>
            <a:prstGeom prst="rect">
              <a:avLst/>
            </a:prstGeom>
            <a:ln w="19050">
              <a:noFill/>
            </a:ln>
          </p:spPr>
        </p:pic>
      </p:grp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xmlns="" id="{688AC5ED-B4F9-305B-2A19-1397B81451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6" b="8033"/>
          <a:stretch/>
        </p:blipFill>
        <p:spPr>
          <a:xfrm>
            <a:off x="7795330" y="600919"/>
            <a:ext cx="3949033" cy="1309461"/>
          </a:xfrm>
          <a:prstGeom prst="rect">
            <a:avLst/>
          </a:prstGeom>
          <a:ln w="19050">
            <a:noFill/>
          </a:ln>
        </p:spPr>
      </p:pic>
      <p:sp>
        <p:nvSpPr>
          <p:cNvPr id="11" name="10 CuadroTexto"/>
          <p:cNvSpPr txBox="1"/>
          <p:nvPr/>
        </p:nvSpPr>
        <p:spPr>
          <a:xfrm>
            <a:off x="702279" y="2867569"/>
            <a:ext cx="11042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/>
              <a:t>Audio </a:t>
            </a:r>
            <a:r>
              <a:rPr lang="es-CL" sz="4400" b="1" dirty="0" err="1" smtClean="0"/>
              <a:t>Classification</a:t>
            </a:r>
            <a:endParaRPr lang="es-CL" sz="4400" b="1" dirty="0"/>
          </a:p>
        </p:txBody>
      </p:sp>
    </p:spTree>
    <p:extLst>
      <p:ext uri="{BB962C8B-B14F-4D97-AF65-F5344CB8AC3E}">
        <p14:creationId xmlns:p14="http://schemas.microsoft.com/office/powerpoint/2010/main" val="23397472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 que trata la aplicación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2043113"/>
            <a:ext cx="10515600" cy="4133850"/>
          </a:xfrm>
        </p:spPr>
        <p:txBody>
          <a:bodyPr/>
          <a:lstStyle/>
          <a:p>
            <a:r>
              <a:rPr lang="es-CL" dirty="0" smtClean="0"/>
              <a:t>Se trata de una aplicación que permite analizar los audios.</a:t>
            </a:r>
          </a:p>
          <a:p>
            <a:r>
              <a:rPr lang="es-CL" dirty="0" smtClean="0"/>
              <a:t>Reconoce voz.</a:t>
            </a:r>
          </a:p>
          <a:p>
            <a:r>
              <a:rPr lang="es-CL" dirty="0" smtClean="0"/>
              <a:t>Reconoce palabras especificas (Hola, Arriba, Abajo, etc.).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6" y="3799194"/>
            <a:ext cx="4738687" cy="2277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2" y="3799194"/>
            <a:ext cx="5218113" cy="2288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66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Evalúe que tan “listo para ser usado” en aplicaciones industriales/negocios está el algoritmo/aplicación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2085975"/>
            <a:ext cx="10515600" cy="4090988"/>
          </a:xfrm>
        </p:spPr>
        <p:txBody>
          <a:bodyPr/>
          <a:lstStyle/>
          <a:p>
            <a:r>
              <a:rPr lang="es-CL" dirty="0" smtClean="0"/>
              <a:t>Altamente utilizado en la industria para reconocimiento de voz, tales como:</a:t>
            </a:r>
          </a:p>
          <a:p>
            <a:pPr lvl="1"/>
            <a:endParaRPr lang="es-CL" dirty="0" smtClean="0"/>
          </a:p>
          <a:p>
            <a:pPr lvl="1"/>
            <a:r>
              <a:rPr lang="es-CL" dirty="0" err="1" smtClean="0"/>
              <a:t>Siri</a:t>
            </a:r>
            <a:endParaRPr lang="es-CL" dirty="0" smtClean="0"/>
          </a:p>
          <a:p>
            <a:pPr lvl="1"/>
            <a:r>
              <a:rPr lang="es-CL" dirty="0" err="1" smtClean="0"/>
              <a:t>Bixby</a:t>
            </a:r>
            <a:endParaRPr lang="es-CL" dirty="0" smtClean="0"/>
          </a:p>
          <a:p>
            <a:pPr lvl="1"/>
            <a:r>
              <a:rPr lang="es-CL" dirty="0" smtClean="0"/>
              <a:t>Alexa</a:t>
            </a:r>
          </a:p>
          <a:p>
            <a:pPr lvl="1"/>
            <a:r>
              <a:rPr lang="es-CL" dirty="0" err="1" smtClean="0"/>
              <a:t>Cortana</a:t>
            </a:r>
            <a:endParaRPr lang="es-CL" dirty="0" smtClean="0"/>
          </a:p>
          <a:p>
            <a:pPr lvl="1"/>
            <a:r>
              <a:rPr lang="es-CL" dirty="0" smtClean="0"/>
              <a:t>Google</a:t>
            </a:r>
          </a:p>
          <a:p>
            <a:pPr lvl="1"/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6" y="2917030"/>
            <a:ext cx="4340225" cy="3255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55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Posibles usos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7291387" cy="4351338"/>
          </a:xfrm>
        </p:spPr>
        <p:txBody>
          <a:bodyPr/>
          <a:lstStyle/>
          <a:p>
            <a:r>
              <a:rPr lang="es-CL" dirty="0" smtClean="0"/>
              <a:t>Aplicable a tecnologías </a:t>
            </a:r>
            <a:r>
              <a:rPr lang="es-CL" dirty="0" err="1" smtClean="0"/>
              <a:t>IoT</a:t>
            </a:r>
            <a:r>
              <a:rPr lang="es-CL" dirty="0" smtClean="0"/>
              <a:t>, tales como:</a:t>
            </a:r>
          </a:p>
          <a:p>
            <a:endParaRPr lang="es-CL" dirty="0"/>
          </a:p>
          <a:p>
            <a:r>
              <a:rPr lang="es-CL" b="1" dirty="0" smtClean="0"/>
              <a:t>Smart Home: </a:t>
            </a:r>
            <a:r>
              <a:rPr lang="es-CL" dirty="0" smtClean="0"/>
              <a:t>refrigeradores, alarmas, equipos de música, iluminación.</a:t>
            </a:r>
          </a:p>
          <a:p>
            <a:r>
              <a:rPr lang="es-CL" b="1" dirty="0" smtClean="0"/>
              <a:t>Emergencias</a:t>
            </a:r>
            <a:r>
              <a:rPr lang="es-CL" dirty="0" smtClean="0"/>
              <a:t>: Pulseras de detección de ayuda para adulto mayor, o personas con discapacidad.</a:t>
            </a:r>
          </a:p>
          <a:p>
            <a:r>
              <a:rPr lang="es-CL" b="1" dirty="0" smtClean="0"/>
              <a:t>Mascotas</a:t>
            </a:r>
            <a:r>
              <a:rPr lang="es-CL" dirty="0" smtClean="0"/>
              <a:t>: solicitud de alimento, o baño.</a:t>
            </a:r>
            <a:endParaRPr lang="es-CL" dirty="0"/>
          </a:p>
          <a:p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4" y="991393"/>
            <a:ext cx="3121025" cy="156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2759948"/>
            <a:ext cx="3121025" cy="1540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66" y="4609173"/>
            <a:ext cx="3113883" cy="1987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6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Investigue cual es el precio/costo por uso de tal aplicativo si corresponde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El clasificador de audio cuenta con diferentes modelos de negocio, estos principalmente buscan entregar alternativas de uso a los usuarios a través de planes o subscripciones. Por ejemplo, está la posibilidad de solo comprar procesamiento desde USD 0 pagando por hora de uso.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También es posible iniciar un proyecto de clasificación sin tener una sola línea de código, esto se logra con auto aprendizaje, con el modelo de pago por uso.</a:t>
            </a:r>
          </a:p>
          <a:p>
            <a:r>
              <a:rPr lang="es-CL" dirty="0"/>
              <a:t>O subscripciones mensuales donde es posible crear proyectos y utilizar todas las características de la solución por solo USD 9 con disponibilidad ilimitada de todas las </a:t>
            </a:r>
            <a:r>
              <a:rPr lang="es-CL" dirty="0" err="1"/>
              <a:t>APIs</a:t>
            </a:r>
            <a:r>
              <a:rPr lang="es-CL" dirty="0"/>
              <a:t> disponibles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4794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8145</TotalTime>
  <Words>234</Words>
  <Application>Microsoft Office PowerPoint</Application>
  <PresentationFormat>Personalizado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De que trata la aplicación</vt:lpstr>
      <vt:lpstr>Evalúe que tan “listo para ser usado” en aplicaciones industriales/negocios está el algoritmo/aplicación</vt:lpstr>
      <vt:lpstr>Posibles usos</vt:lpstr>
      <vt:lpstr>Investigue cual es el precio/costo por uso de tal aplicativo si corresponde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Bastian Celedon Aguirre</dc:creator>
  <cp:lastModifiedBy>Pablo Chaparro</cp:lastModifiedBy>
  <cp:revision>220</cp:revision>
  <dcterms:created xsi:type="dcterms:W3CDTF">2022-08-10T22:12:34Z</dcterms:created>
  <dcterms:modified xsi:type="dcterms:W3CDTF">2022-12-16T22:58:34Z</dcterms:modified>
</cp:coreProperties>
</file>