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009fef5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c009fef5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009fef59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009fef59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009fef59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009fef59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009fef59a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009fef59a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09fef59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09fef59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009fef59a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009fef59a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009fef59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009fef59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228038"/>
            <a:ext cx="4018200" cy="1915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32874" y="1353350"/>
            <a:ext cx="22977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state-of-the-art en AI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32873" y="3228038"/>
            <a:ext cx="26682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Mario Cabello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Patricio Pimentel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39" y="285938"/>
            <a:ext cx="3217901" cy="10674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9251" y="1749490"/>
            <a:ext cx="37995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Font typeface="Arial Rounded"/>
              <a:buNone/>
            </a:pPr>
            <a:r>
              <a:rPr lang="es" sz="2100" b="1">
                <a:solidFill>
                  <a:srgbClr val="7030A0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Datos Masivos y Minería de Datos</a:t>
            </a:r>
            <a:endParaRPr sz="2100" b="1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02373" y="2704088"/>
            <a:ext cx="2668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Profesor: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David Díaz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64873" y="4636248"/>
            <a:ext cx="4784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lang="es" sz="1400" dirty="0"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-12-2022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435526" y="0"/>
            <a:ext cx="5668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state-of-the-art en AI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919600" y="453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endParaRPr sz="1900"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1676400" y="4863350"/>
            <a:ext cx="5897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Font typeface="Arial Rounded"/>
              <a:buNone/>
            </a:pPr>
            <a:r>
              <a:rPr lang="es" sz="1100">
                <a:latin typeface="Arial Rounded"/>
                <a:ea typeface="Arial Rounded"/>
                <a:cs typeface="Arial Rounded"/>
                <a:sym typeface="Arial Rounded"/>
              </a:rPr>
              <a:t>Datos Masivos y Minería de Datos</a:t>
            </a:r>
            <a:endParaRPr sz="11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75" y="1386575"/>
            <a:ext cx="3014450" cy="15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96850" y="3219050"/>
            <a:ext cx="805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OpenAI es una compañía de investigación de inteligencia artificial (IA) sin fines de lucro que tiene como objetivo promover y desarrollar inteligencia artificial amigable de tal manera que, según dicen, beneficie a la humanidad en su conjunto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47675" y="974900"/>
            <a:ext cx="386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Fundadores: Elon Musk y Sam Altman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9550" y="1482250"/>
            <a:ext cx="1983449" cy="13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9222" y="1481400"/>
            <a:ext cx="1998979" cy="13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435526" y="0"/>
            <a:ext cx="5668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state-of-the-art en AI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919600" y="453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endParaRPr sz="1900"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676400" y="4863350"/>
            <a:ext cx="5897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Font typeface="Arial Rounded"/>
              <a:buNone/>
            </a:pPr>
            <a:r>
              <a:rPr lang="es" sz="1100">
                <a:latin typeface="Arial Rounded"/>
                <a:ea typeface="Arial Rounded"/>
                <a:cs typeface="Arial Rounded"/>
                <a:sym typeface="Arial Rounded"/>
              </a:rPr>
              <a:t>Datos Masivos y Minería de Datos</a:t>
            </a:r>
            <a:endParaRPr sz="11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325500" y="956338"/>
            <a:ext cx="5255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OpenAI abrió el acceso a ChatGPT, un chatbot impulsado por inteligencia artificial (IA) que interactúa con los usuarios de una manera inquietantemente convincente y conversacional.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75" y="2278450"/>
            <a:ext cx="5587949" cy="16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869" y="1059938"/>
            <a:ext cx="2926624" cy="96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919600" y="24551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OpenAI :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Georgia"/>
              <a:buChar char="-"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Chat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Georgia"/>
              <a:buChar char="-"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Motor de búsqueda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Georgia"/>
              <a:buChar char="-"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Traductor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Georgia"/>
              <a:buChar char="-"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Direcciones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52475" y="4135000"/>
            <a:ext cx="8424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 b="1">
                <a:solidFill>
                  <a:srgbClr val="323232"/>
                </a:solidFill>
                <a:highlight>
                  <a:srgbClr val="FFFFFF"/>
                </a:highlight>
              </a:rPr>
              <a:t>GPT-3 es un algoritmo de ‘deep learning’ (aprendizaje profundo) que tiene 96 capas y 175 mil millones de parámetros.</a:t>
            </a:r>
            <a:endParaRPr sz="1150" b="1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 b="1">
                <a:solidFill>
                  <a:srgbClr val="323232"/>
                </a:solidFill>
                <a:highlight>
                  <a:srgbClr val="FFFFFF"/>
                </a:highlight>
              </a:rPr>
              <a:t>GPT-4 vs GPT-3: 100 trillion parámetros de machine learning versus 175 billion usados en el modelo actual.</a:t>
            </a:r>
            <a:endParaRPr sz="850" b="1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435526" y="0"/>
            <a:ext cx="5668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state-of-the-art en AI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919600" y="453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endParaRPr sz="1900"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1676400" y="4863350"/>
            <a:ext cx="5897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Font typeface="Arial Rounded"/>
              <a:buNone/>
            </a:pPr>
            <a:r>
              <a:rPr lang="es" sz="1100">
                <a:latin typeface="Arial Rounded"/>
                <a:ea typeface="Arial Rounded"/>
                <a:cs typeface="Arial Rounded"/>
                <a:sym typeface="Arial Rounded"/>
              </a:rPr>
              <a:t>Datos Masivos y Minería de Datos</a:t>
            </a:r>
            <a:endParaRPr sz="11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924" y="2015799"/>
            <a:ext cx="2913793" cy="25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105200" y="1018500"/>
            <a:ext cx="6468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Tiene capacidad para proporcionar respuestas extensas, reflexivas y exhaustivas a preguntas e indicaciones, incluso si son inexactas.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238" y="2090893"/>
            <a:ext cx="3000000" cy="243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3563" y="2154125"/>
            <a:ext cx="2792075" cy="18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3401" y="509250"/>
            <a:ext cx="1779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750" y="127075"/>
            <a:ext cx="436442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" y="64775"/>
            <a:ext cx="1779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93025" y="553950"/>
            <a:ext cx="28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Ejemplo pregunta común con traducción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1435526" y="0"/>
            <a:ext cx="5668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state-of-the-art en AI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919600" y="453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endParaRPr sz="19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1676400" y="4863350"/>
            <a:ext cx="5897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100"/>
              <a:buFont typeface="Arial Rounded"/>
              <a:buNone/>
            </a:pPr>
            <a:r>
              <a:rPr lang="es" sz="1100">
                <a:latin typeface="Arial Rounded"/>
                <a:ea typeface="Arial Rounded"/>
                <a:cs typeface="Arial Rounded"/>
                <a:sym typeface="Arial Rounded"/>
              </a:rPr>
              <a:t>Datos Masivos y Minería de Datos</a:t>
            </a:r>
            <a:endParaRPr sz="11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58950" y="1039500"/>
            <a:ext cx="8216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</a:rPr>
              <a:t>¿Qué tan “listo para ser usado” en aplicaciones industriales/negocios está el algoritmo/aplicación?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</a:rPr>
              <a:t>Proponga posibles usos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925" y="1956800"/>
            <a:ext cx="4558286" cy="26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3425" y="3336175"/>
            <a:ext cx="342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“Esta AI tiene un </a:t>
            </a:r>
            <a:r>
              <a:rPr lang="es" sz="1000" b="1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sentido del contexto </a:t>
            </a:r>
            <a:r>
              <a:rPr lang="es" sz="10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reconoce todo lo que se ha estado hablando, por lo que si le haces alguna pregunta relacionada con una respuesta que te ha dado, sabrá identificar si te refieres a ello sin tener que darle toda la explicación.”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414700" y="409325"/>
            <a:ext cx="753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highlight>
                  <a:srgbClr val="FFFFFF"/>
                </a:highlight>
              </a:rPr>
              <a:t>¿Cuál es el precio/costo por uso de tal aplicativo si corresponde?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674650" y="1770975"/>
            <a:ext cx="3364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Solo hay que ir a la página </a:t>
            </a: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chat.openai.com</a:t>
            </a: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abrir una cuenta con </a:t>
            </a:r>
            <a:r>
              <a:rPr lang="es" sz="1600" b="1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email y contraseña</a:t>
            </a:r>
            <a:r>
              <a:rPr lang="es" sz="16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y empezar a chatear con el robot.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Es gratuito.</a:t>
            </a:r>
            <a:endParaRPr sz="2400" b="1">
              <a:solidFill>
                <a:srgbClr val="11111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850" y="1575100"/>
            <a:ext cx="3014450" cy="15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Presentación en pantalla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Roboto</vt:lpstr>
      <vt:lpstr>Georgia</vt:lpstr>
      <vt:lpstr>Arial</vt:lpstr>
      <vt:lpstr>Arial Rounded</vt:lpstr>
      <vt:lpstr>Calibri</vt:lpstr>
      <vt:lpstr>Simple Light</vt:lpstr>
      <vt:lpstr>Datos Masivos y Minería de Datos</vt:lpstr>
      <vt:lpstr>Datos Masivos y Minería de Datos</vt:lpstr>
      <vt:lpstr>Datos Masivos y Minería de Datos</vt:lpstr>
      <vt:lpstr>Datos Masivos y Minería de Datos</vt:lpstr>
      <vt:lpstr>Presentación de PowerPoint</vt:lpstr>
      <vt:lpstr>Datos Masivos y Minería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Masivos y Minería de Datos</dc:title>
  <cp:lastModifiedBy>Mario Cabello Alegría</cp:lastModifiedBy>
  <cp:revision>1</cp:revision>
  <dcterms:modified xsi:type="dcterms:W3CDTF">2022-12-16T23:41:51Z</dcterms:modified>
</cp:coreProperties>
</file>