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0e1dfd0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0e1dfd0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0e1dfd0f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0e1dfd0f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0e1dfd0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0e1dfd0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0e1dfd0f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0e1dfd0f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75" y="164600"/>
            <a:ext cx="2254424" cy="8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59550" y="2064225"/>
            <a:ext cx="362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Summarization</a:t>
            </a:r>
            <a:endParaRPr b="1"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-81275" y="4171400"/>
            <a:ext cx="331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Juan Pablo Vergara</a:t>
            </a:r>
            <a:br>
              <a:rPr b="1" lang="es" sz="2100"/>
            </a:br>
            <a:r>
              <a:rPr b="1" lang="es" sz="2100"/>
              <a:t>Pablo Rivera</a:t>
            </a:r>
            <a:endParaRPr b="1" sz="21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825" y="164600"/>
            <a:ext cx="1705326" cy="1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11" y="1921300"/>
            <a:ext cx="6242175" cy="29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75" y="164600"/>
            <a:ext cx="1477876" cy="5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59550" y="467950"/>
            <a:ext cx="362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¿Qué es?</a:t>
            </a:r>
            <a:endParaRPr b="1" sz="3000"/>
          </a:p>
        </p:txBody>
      </p:sp>
      <p:sp>
        <p:nvSpPr>
          <p:cNvPr id="65" name="Google Shape;65;p14"/>
          <p:cNvSpPr txBox="1"/>
          <p:nvPr/>
        </p:nvSpPr>
        <p:spPr>
          <a:xfrm>
            <a:off x="1166688" y="1202275"/>
            <a:ext cx="6810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6B72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Summarization es una tarea usada para producir una versión más corta de un documento conservando su información importante.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4825" y="164600"/>
            <a:ext cx="1705326" cy="1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75" y="164600"/>
            <a:ext cx="1477876" cy="5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166700" y="1956150"/>
            <a:ext cx="6810600" cy="1839300"/>
          </a:xfrm>
          <a:prstGeom prst="rect">
            <a:avLst/>
          </a:prstGeom>
          <a:noFill/>
          <a:ln cap="flat" cmpd="sng" w="9525">
            <a:solidFill>
              <a:srgbClr val="6B72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Resumen de Trabajo de Investigación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4B55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trabajos de investigación se pueden resumir para permitir que los investigadores pasen menos tiempo seleccionando qué artículos leer.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Inferencia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4B55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la generación de texto nuevo.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47100" y="787225"/>
            <a:ext cx="362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Casos de Uso</a:t>
            </a:r>
            <a:endParaRPr b="1" sz="3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825" y="164600"/>
            <a:ext cx="1705326" cy="1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433850" y="575875"/>
            <a:ext cx="5418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Demo</a:t>
            </a:r>
            <a:endParaRPr sz="30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75" y="164600"/>
            <a:ext cx="1477876" cy="5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0" y="1368475"/>
            <a:ext cx="8244808" cy="347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4825" y="164600"/>
            <a:ext cx="1705326" cy="1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75" y="164600"/>
            <a:ext cx="2254424" cy="8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759550" y="2064225"/>
            <a:ext cx="362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Gracias</a:t>
            </a:r>
            <a:endParaRPr b="1" sz="3000"/>
          </a:p>
        </p:txBody>
      </p:sp>
      <p:sp>
        <p:nvSpPr>
          <p:cNvPr id="89" name="Google Shape;89;p17"/>
          <p:cNvSpPr txBox="1"/>
          <p:nvPr/>
        </p:nvSpPr>
        <p:spPr>
          <a:xfrm>
            <a:off x="-81275" y="4171400"/>
            <a:ext cx="331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Juan Pablo Vergara</a:t>
            </a:r>
            <a:br>
              <a:rPr b="1" lang="es" sz="2100"/>
            </a:br>
            <a:r>
              <a:rPr b="1" lang="es" sz="2100"/>
              <a:t>Pablo Rivera</a:t>
            </a:r>
            <a:endParaRPr b="1" sz="21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825" y="164600"/>
            <a:ext cx="1705326" cy="11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