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1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3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4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9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7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9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9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2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475AADFF-FF95-EE90-4D49-59CB6D9535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59788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14" imgW="395" imgH="396" progId="TCLayout.ActiveDocument.1">
                  <p:embed/>
                </p:oleObj>
              </mc:Choice>
              <mc:Fallback>
                <p:oleObj name="Diapositiva de think-cell" r:id="rId1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1F8A-C3D8-4C19-93A9-9989EBC1E5A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0626" y="17873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Actividad</a:t>
            </a:r>
            <a:br>
              <a:rPr lang="en-US" dirty="0"/>
            </a:br>
            <a:r>
              <a:rPr lang="en-US" dirty="0"/>
              <a:t>Google Data Studio</a:t>
            </a:r>
            <a:br>
              <a:rPr lang="en-US" dirty="0"/>
            </a:br>
            <a:r>
              <a:rPr lang="en-US" dirty="0"/>
              <a:t>“Looker Studio”</a:t>
            </a:r>
            <a:br>
              <a:rPr lang="en-US" dirty="0"/>
            </a:br>
            <a:r>
              <a:rPr lang="en-US" dirty="0"/>
              <a:t>Dashboard Airbnb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65811" y="4499812"/>
            <a:ext cx="9144000" cy="1655762"/>
          </a:xfrm>
        </p:spPr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Díaz</a:t>
            </a:r>
            <a:r>
              <a:rPr lang="en-US" dirty="0"/>
              <a:t> S. </a:t>
            </a:r>
            <a:r>
              <a:rPr lang="en-US" dirty="0" err="1"/>
              <a:t>Ph.D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8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Propuesto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81600"/>
          </a:xfrm>
        </p:spPr>
        <p:txBody>
          <a:bodyPr>
            <a:normAutofit/>
          </a:bodyPr>
          <a:lstStyle/>
          <a:p>
            <a:r>
              <a:rPr lang="es-ES" b="1" dirty="0"/>
              <a:t>Cree un </a:t>
            </a:r>
            <a:r>
              <a:rPr lang="es-ES" b="1" dirty="0" err="1"/>
              <a:t>Dashboard</a:t>
            </a:r>
            <a:r>
              <a:rPr lang="es-ES" b="1" dirty="0"/>
              <a:t> y publíquelo Data Studio que contenga a los menos 2 páginas</a:t>
            </a:r>
          </a:p>
          <a:p>
            <a:r>
              <a:rPr lang="es-ES" dirty="0"/>
              <a:t>El tablero debe incluir al menos:</a:t>
            </a:r>
          </a:p>
          <a:p>
            <a:pPr lvl="1"/>
            <a:r>
              <a:rPr lang="es-ES" dirty="0"/>
              <a:t>1 gráfica de Barra Horizontales</a:t>
            </a:r>
          </a:p>
          <a:p>
            <a:pPr lvl="1"/>
            <a:r>
              <a:rPr lang="es-ES" dirty="0"/>
              <a:t>1 gráficas de Barra Paralelas (verticales)</a:t>
            </a:r>
          </a:p>
          <a:p>
            <a:pPr lvl="1"/>
            <a:r>
              <a:rPr lang="es-ES" dirty="0"/>
              <a:t>1 gráfica circular (pie chart o torta)</a:t>
            </a:r>
          </a:p>
          <a:p>
            <a:pPr lvl="1"/>
            <a:r>
              <a:rPr lang="es-ES" dirty="0"/>
              <a:t>1 diagrama de dispersión </a:t>
            </a:r>
          </a:p>
          <a:p>
            <a:pPr lvl="1"/>
            <a:r>
              <a:rPr lang="es-ES" dirty="0"/>
              <a:t>1 gráfica de cualquier otro tipo a su elección</a:t>
            </a:r>
          </a:p>
          <a:p>
            <a:pPr lvl="1"/>
            <a:r>
              <a:rPr lang="es-ES" dirty="0"/>
              <a:t>1 imagen de un host y 1 imagen de un </a:t>
            </a:r>
            <a:r>
              <a:rPr lang="es-ES" dirty="0" err="1"/>
              <a:t>listing</a:t>
            </a:r>
            <a:r>
              <a:rPr lang="es-ES" dirty="0"/>
              <a:t> (propiedad)</a:t>
            </a:r>
          </a:p>
          <a:p>
            <a:pPr lvl="1"/>
            <a:r>
              <a:rPr lang="es-ES" b="1" dirty="0" err="1"/>
              <a:t>Bonus</a:t>
            </a:r>
            <a:r>
              <a:rPr lang="es-ES" b="1" dirty="0"/>
              <a:t> </a:t>
            </a:r>
            <a:r>
              <a:rPr lang="es-ES" b="1" dirty="0" err="1"/>
              <a:t>point</a:t>
            </a:r>
            <a:r>
              <a:rPr lang="es-ES" b="1" dirty="0"/>
              <a:t> extra si logran realizar una visualización que incluya un mapa</a:t>
            </a:r>
          </a:p>
          <a:p>
            <a:r>
              <a:rPr lang="es-ES" dirty="0"/>
              <a:t>Sus gráficas deben contestar a lo menos 3 preguntas de negocios.</a:t>
            </a:r>
          </a:p>
          <a:p>
            <a:r>
              <a:rPr lang="es-ES" b="1" dirty="0"/>
              <a:t>Se bonificará a los </a:t>
            </a:r>
            <a:r>
              <a:rPr lang="es-ES" b="1" dirty="0" err="1"/>
              <a:t>Dashboard</a:t>
            </a:r>
            <a:r>
              <a:rPr lang="es-ES" b="1" dirty="0"/>
              <a:t> visualmente más atractivos</a:t>
            </a:r>
            <a:r>
              <a:rPr lang="es-E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7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>
            <a:extLst>
              <a:ext uri="{FF2B5EF4-FFF2-40B4-BE49-F238E27FC236}">
                <a16:creationId xmlns:a16="http://schemas.microsoft.com/office/drawing/2014/main" id="{B782A040-AA34-0CB2-02A7-373AF486CDD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3118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395" imgH="396" progId="TCLayout.ActiveDocument.1">
                  <p:embed/>
                </p:oleObj>
              </mc:Choice>
              <mc:Fallback>
                <p:oleObj name="Diapositiva de think-cell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130D572F-9F92-BF10-9A92-73A8406B2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635" y="0"/>
            <a:ext cx="9850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9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04788-DA22-C1D3-3725-6B08B585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ED0E2B-61F7-2FAC-32CC-E6E0EB262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4DBB19-9A4F-F27F-01AE-D3C4B128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81" y="0"/>
            <a:ext cx="10543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6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2CB1E-8DE0-921D-E94A-2A44FDF2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C4659-E516-50AB-0C4C-4155C845F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22FC41-D74E-78D1-7FF4-A8A9192B1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048" y="0"/>
            <a:ext cx="9257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9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17007-2374-524B-171C-462F8296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574374-B566-9193-27E3-BFA020A2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E4C5D7-D2E9-1CA0-1406-9B6C1EB62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25" y="0"/>
            <a:ext cx="10444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617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125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Diapositiva de think-cell</vt:lpstr>
      <vt:lpstr>Actividad Google Data Studio “Looker Studio” Dashboard Airbnb </vt:lpstr>
      <vt:lpstr>Ejercicio Propuesto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Diaz</dc:creator>
  <cp:lastModifiedBy>Paulina Arriaza</cp:lastModifiedBy>
  <cp:revision>47</cp:revision>
  <dcterms:created xsi:type="dcterms:W3CDTF">2021-08-27T17:07:35Z</dcterms:created>
  <dcterms:modified xsi:type="dcterms:W3CDTF">2023-01-06T02:24:20Z</dcterms:modified>
</cp:coreProperties>
</file>