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8BCB0-BE89-4F4F-8100-74425170640C}" v="18" dt="2023-10-24T11:16:43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D42711-E232-4B3A-95FB-8641B652B0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FDF107-F2CB-4AD4-9408-4C08B06070EC}">
      <dgm:prSet/>
      <dgm:spPr/>
      <dgm:t>
        <a:bodyPr/>
        <a:lstStyle/>
        <a:p>
          <a:r>
            <a:rPr lang="en-US" b="1"/>
            <a:t>Key Features</a:t>
          </a:r>
          <a:endParaRPr lang="en-US"/>
        </a:p>
      </dgm:t>
    </dgm:pt>
    <dgm:pt modelId="{20A92A41-6778-469D-B66C-947938110F19}" type="parTrans" cxnId="{C58B8EC3-BED2-44AC-9378-7EC0CDCFC155}">
      <dgm:prSet/>
      <dgm:spPr/>
      <dgm:t>
        <a:bodyPr/>
        <a:lstStyle/>
        <a:p>
          <a:endParaRPr lang="en-US"/>
        </a:p>
      </dgm:t>
    </dgm:pt>
    <dgm:pt modelId="{521A3C49-EC29-4702-A3DA-3B2D853F6AAA}" type="sibTrans" cxnId="{C58B8EC3-BED2-44AC-9378-7EC0CDCFC155}">
      <dgm:prSet/>
      <dgm:spPr/>
      <dgm:t>
        <a:bodyPr/>
        <a:lstStyle/>
        <a:p>
          <a:endParaRPr lang="en-US"/>
        </a:p>
      </dgm:t>
    </dgm:pt>
    <dgm:pt modelId="{C509EAFD-1344-4F0D-8EB9-0EC37A92C0D1}">
      <dgm:prSet/>
      <dgm:spPr/>
      <dgm:t>
        <a:bodyPr/>
        <a:lstStyle/>
        <a:p>
          <a:r>
            <a:rPr lang="en-US" b="1"/>
            <a:t>Repositories</a:t>
          </a:r>
          <a:r>
            <a:rPr lang="en-US"/>
            <a:t>: Containers for your project code, documentation </a:t>
          </a:r>
        </a:p>
      </dgm:t>
    </dgm:pt>
    <dgm:pt modelId="{007820B2-0BB9-4013-981E-3E7F39B15FCC}" type="parTrans" cxnId="{B465CA93-62BA-4039-9DC1-C0FCEDB8CEEC}">
      <dgm:prSet/>
      <dgm:spPr/>
      <dgm:t>
        <a:bodyPr/>
        <a:lstStyle/>
        <a:p>
          <a:endParaRPr lang="en-US"/>
        </a:p>
      </dgm:t>
    </dgm:pt>
    <dgm:pt modelId="{CCB4F373-D30C-4C92-9659-4B647470C069}" type="sibTrans" cxnId="{B465CA93-62BA-4039-9DC1-C0FCEDB8CEEC}">
      <dgm:prSet/>
      <dgm:spPr/>
      <dgm:t>
        <a:bodyPr/>
        <a:lstStyle/>
        <a:p>
          <a:endParaRPr lang="en-US"/>
        </a:p>
      </dgm:t>
    </dgm:pt>
    <dgm:pt modelId="{93863ED5-406E-4626-AD31-0FB207D6F77D}">
      <dgm:prSet/>
      <dgm:spPr/>
      <dgm:t>
        <a:bodyPr/>
        <a:lstStyle/>
        <a:p>
          <a:r>
            <a:rPr lang="en-US" b="1"/>
            <a:t>Collaboration Tools</a:t>
          </a:r>
          <a:r>
            <a:rPr lang="en-US"/>
            <a:t>: Features like issues, pull requests, and discussions</a:t>
          </a:r>
        </a:p>
      </dgm:t>
    </dgm:pt>
    <dgm:pt modelId="{755DBAFE-C1F8-4544-9A22-58250771DD6C}" type="parTrans" cxnId="{0BAB6600-4457-40F0-A521-278F86DD1F17}">
      <dgm:prSet/>
      <dgm:spPr/>
      <dgm:t>
        <a:bodyPr/>
        <a:lstStyle/>
        <a:p>
          <a:endParaRPr lang="en-US"/>
        </a:p>
      </dgm:t>
    </dgm:pt>
    <dgm:pt modelId="{307A0D3E-0B4C-4255-88E0-D806CF64263C}" type="sibTrans" cxnId="{0BAB6600-4457-40F0-A521-278F86DD1F17}">
      <dgm:prSet/>
      <dgm:spPr/>
      <dgm:t>
        <a:bodyPr/>
        <a:lstStyle/>
        <a:p>
          <a:endParaRPr lang="en-US"/>
        </a:p>
      </dgm:t>
    </dgm:pt>
    <dgm:pt modelId="{03E4659C-1CEE-489A-8329-E133FB313823}">
      <dgm:prSet/>
      <dgm:spPr/>
      <dgm:t>
        <a:bodyPr/>
        <a:lstStyle/>
        <a:p>
          <a:r>
            <a:rPr lang="en-US" b="1"/>
            <a:t>GitHub Actions: </a:t>
          </a:r>
          <a:r>
            <a:rPr lang="en-US"/>
            <a:t>Automate workflows, like testing and deployment</a:t>
          </a:r>
        </a:p>
      </dgm:t>
    </dgm:pt>
    <dgm:pt modelId="{A70593DA-4409-4476-99AB-3288660274D0}" type="parTrans" cxnId="{B01F3546-25C6-4223-839D-0C92F53C1FFE}">
      <dgm:prSet/>
      <dgm:spPr/>
      <dgm:t>
        <a:bodyPr/>
        <a:lstStyle/>
        <a:p>
          <a:endParaRPr lang="en-US"/>
        </a:p>
      </dgm:t>
    </dgm:pt>
    <dgm:pt modelId="{611D3886-4A05-49F1-BED1-BC3A6C0F959E}" type="sibTrans" cxnId="{B01F3546-25C6-4223-839D-0C92F53C1FFE}">
      <dgm:prSet/>
      <dgm:spPr/>
      <dgm:t>
        <a:bodyPr/>
        <a:lstStyle/>
        <a:p>
          <a:endParaRPr lang="en-US"/>
        </a:p>
      </dgm:t>
    </dgm:pt>
    <dgm:pt modelId="{0F6B4393-506A-4E69-8282-F4DE547AD131}">
      <dgm:prSet/>
      <dgm:spPr/>
      <dgm:t>
        <a:bodyPr/>
        <a:lstStyle/>
        <a:p>
          <a:r>
            <a:rPr lang="en-US" b="1"/>
            <a:t>Security: </a:t>
          </a:r>
          <a:r>
            <a:rPr lang="en-US"/>
            <a:t>Tools for managing security vulnerabilities in your code</a:t>
          </a:r>
        </a:p>
      </dgm:t>
    </dgm:pt>
    <dgm:pt modelId="{D2851169-FF50-4883-A29C-2A6CC72C3A71}" type="parTrans" cxnId="{3F95D033-07C8-4959-A1CE-43DB7C4617C3}">
      <dgm:prSet/>
      <dgm:spPr/>
      <dgm:t>
        <a:bodyPr/>
        <a:lstStyle/>
        <a:p>
          <a:endParaRPr lang="en-US"/>
        </a:p>
      </dgm:t>
    </dgm:pt>
    <dgm:pt modelId="{358E36B2-0633-4ABF-A6CB-A2ADFE40BA1B}" type="sibTrans" cxnId="{3F95D033-07C8-4959-A1CE-43DB7C4617C3}">
      <dgm:prSet/>
      <dgm:spPr/>
      <dgm:t>
        <a:bodyPr/>
        <a:lstStyle/>
        <a:p>
          <a:endParaRPr lang="en-US"/>
        </a:p>
      </dgm:t>
    </dgm:pt>
    <dgm:pt modelId="{65C6C179-13D5-42DD-985E-E029E829ACB6}">
      <dgm:prSet/>
      <dgm:spPr/>
      <dgm:t>
        <a:bodyPr/>
        <a:lstStyle/>
        <a:p>
          <a:r>
            <a:rPr lang="en-US" b="1"/>
            <a:t>Why use GitHub?</a:t>
          </a:r>
          <a:endParaRPr lang="en-US"/>
        </a:p>
      </dgm:t>
    </dgm:pt>
    <dgm:pt modelId="{AB5D4BA8-1F62-4864-AC6C-016683284FFA}" type="parTrans" cxnId="{73224747-CED5-49E4-B4C3-E1A684A441C8}">
      <dgm:prSet/>
      <dgm:spPr/>
      <dgm:t>
        <a:bodyPr/>
        <a:lstStyle/>
        <a:p>
          <a:endParaRPr lang="en-US"/>
        </a:p>
      </dgm:t>
    </dgm:pt>
    <dgm:pt modelId="{2477C51F-8947-47C1-AD42-6650E23F6A6D}" type="sibTrans" cxnId="{73224747-CED5-49E4-B4C3-E1A684A441C8}">
      <dgm:prSet/>
      <dgm:spPr/>
      <dgm:t>
        <a:bodyPr/>
        <a:lstStyle/>
        <a:p>
          <a:endParaRPr lang="en-US"/>
        </a:p>
      </dgm:t>
    </dgm:pt>
    <dgm:pt modelId="{6C6F89C2-4944-4087-BF34-7438F5AC5D6D}" type="pres">
      <dgm:prSet presAssocID="{5BD42711-E232-4B3A-95FB-8641B652B0B0}" presName="root" presStyleCnt="0">
        <dgm:presLayoutVars>
          <dgm:dir/>
          <dgm:resizeHandles val="exact"/>
        </dgm:presLayoutVars>
      </dgm:prSet>
      <dgm:spPr/>
    </dgm:pt>
    <dgm:pt modelId="{4EB1CA73-6B81-4CE8-8795-F71CFFB29CDB}" type="pres">
      <dgm:prSet presAssocID="{9FFDF107-F2CB-4AD4-9408-4C08B06070EC}" presName="compNode" presStyleCnt="0"/>
      <dgm:spPr/>
    </dgm:pt>
    <dgm:pt modelId="{8593AD6C-DEEB-4FCD-8081-E4446F5D4DC0}" type="pres">
      <dgm:prSet presAssocID="{9FFDF107-F2CB-4AD4-9408-4C08B06070EC}" presName="bgRect" presStyleLbl="bgShp" presStyleIdx="0" presStyleCnt="6"/>
      <dgm:spPr/>
    </dgm:pt>
    <dgm:pt modelId="{263DC714-C596-44DC-8585-8F9312093BA0}" type="pres">
      <dgm:prSet presAssocID="{9FFDF107-F2CB-4AD4-9408-4C08B06070E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9EED0C-487F-4945-8491-84E43C870F69}" type="pres">
      <dgm:prSet presAssocID="{9FFDF107-F2CB-4AD4-9408-4C08B06070EC}" presName="spaceRect" presStyleCnt="0"/>
      <dgm:spPr/>
    </dgm:pt>
    <dgm:pt modelId="{BC0DB8C9-9201-4A7B-8856-1E56CB84BABC}" type="pres">
      <dgm:prSet presAssocID="{9FFDF107-F2CB-4AD4-9408-4C08B06070EC}" presName="parTx" presStyleLbl="revTx" presStyleIdx="0" presStyleCnt="6">
        <dgm:presLayoutVars>
          <dgm:chMax val="0"/>
          <dgm:chPref val="0"/>
        </dgm:presLayoutVars>
      </dgm:prSet>
      <dgm:spPr/>
    </dgm:pt>
    <dgm:pt modelId="{6CD24BB8-3EC4-467B-8544-E51E413D50B2}" type="pres">
      <dgm:prSet presAssocID="{521A3C49-EC29-4702-A3DA-3B2D853F6AAA}" presName="sibTrans" presStyleCnt="0"/>
      <dgm:spPr/>
    </dgm:pt>
    <dgm:pt modelId="{AD8B74AF-DCCF-4265-BCC1-E55BEC0406F2}" type="pres">
      <dgm:prSet presAssocID="{C509EAFD-1344-4F0D-8EB9-0EC37A92C0D1}" presName="compNode" presStyleCnt="0"/>
      <dgm:spPr/>
    </dgm:pt>
    <dgm:pt modelId="{41D64756-68F4-4F28-9293-E36318EC9D0C}" type="pres">
      <dgm:prSet presAssocID="{C509EAFD-1344-4F0D-8EB9-0EC37A92C0D1}" presName="bgRect" presStyleLbl="bgShp" presStyleIdx="1" presStyleCnt="6"/>
      <dgm:spPr/>
    </dgm:pt>
    <dgm:pt modelId="{95A2A618-C730-4033-927A-CA898DC13846}" type="pres">
      <dgm:prSet presAssocID="{C509EAFD-1344-4F0D-8EB9-0EC37A92C0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E7019D4-2CA0-4F0A-9D10-47736151D758}" type="pres">
      <dgm:prSet presAssocID="{C509EAFD-1344-4F0D-8EB9-0EC37A92C0D1}" presName="spaceRect" presStyleCnt="0"/>
      <dgm:spPr/>
    </dgm:pt>
    <dgm:pt modelId="{CDDFAABC-AADA-4405-97AE-904A1E989FC0}" type="pres">
      <dgm:prSet presAssocID="{C509EAFD-1344-4F0D-8EB9-0EC37A92C0D1}" presName="parTx" presStyleLbl="revTx" presStyleIdx="1" presStyleCnt="6">
        <dgm:presLayoutVars>
          <dgm:chMax val="0"/>
          <dgm:chPref val="0"/>
        </dgm:presLayoutVars>
      </dgm:prSet>
      <dgm:spPr/>
    </dgm:pt>
    <dgm:pt modelId="{39ACCAE5-C68C-4530-8A25-9CAEE8F183E9}" type="pres">
      <dgm:prSet presAssocID="{CCB4F373-D30C-4C92-9659-4B647470C069}" presName="sibTrans" presStyleCnt="0"/>
      <dgm:spPr/>
    </dgm:pt>
    <dgm:pt modelId="{9FC8D04A-CFE6-4020-B8BF-9FC52E4DFE9D}" type="pres">
      <dgm:prSet presAssocID="{93863ED5-406E-4626-AD31-0FB207D6F77D}" presName="compNode" presStyleCnt="0"/>
      <dgm:spPr/>
    </dgm:pt>
    <dgm:pt modelId="{355817EB-5C38-48C8-9B88-F02021D4B009}" type="pres">
      <dgm:prSet presAssocID="{93863ED5-406E-4626-AD31-0FB207D6F77D}" presName="bgRect" presStyleLbl="bgShp" presStyleIdx="2" presStyleCnt="6"/>
      <dgm:spPr/>
    </dgm:pt>
    <dgm:pt modelId="{8F73821C-0040-4D3A-863D-07247E84A654}" type="pres">
      <dgm:prSet presAssocID="{93863ED5-406E-4626-AD31-0FB207D6F77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B3E51A7-4977-4E84-9129-8175C28EF712}" type="pres">
      <dgm:prSet presAssocID="{93863ED5-406E-4626-AD31-0FB207D6F77D}" presName="spaceRect" presStyleCnt="0"/>
      <dgm:spPr/>
    </dgm:pt>
    <dgm:pt modelId="{4B5D5E45-2EE7-4E99-BC6D-59E73A51DAC8}" type="pres">
      <dgm:prSet presAssocID="{93863ED5-406E-4626-AD31-0FB207D6F77D}" presName="parTx" presStyleLbl="revTx" presStyleIdx="2" presStyleCnt="6">
        <dgm:presLayoutVars>
          <dgm:chMax val="0"/>
          <dgm:chPref val="0"/>
        </dgm:presLayoutVars>
      </dgm:prSet>
      <dgm:spPr/>
    </dgm:pt>
    <dgm:pt modelId="{64A84976-C006-434A-83DD-BB1F846B21A9}" type="pres">
      <dgm:prSet presAssocID="{307A0D3E-0B4C-4255-88E0-D806CF64263C}" presName="sibTrans" presStyleCnt="0"/>
      <dgm:spPr/>
    </dgm:pt>
    <dgm:pt modelId="{C9E7A113-0881-4FB1-825F-F0A0AB677802}" type="pres">
      <dgm:prSet presAssocID="{03E4659C-1CEE-489A-8329-E133FB313823}" presName="compNode" presStyleCnt="0"/>
      <dgm:spPr/>
    </dgm:pt>
    <dgm:pt modelId="{E6AFF310-828F-4B7E-AA75-D85130F434F6}" type="pres">
      <dgm:prSet presAssocID="{03E4659C-1CEE-489A-8329-E133FB313823}" presName="bgRect" presStyleLbl="bgShp" presStyleIdx="3" presStyleCnt="6"/>
      <dgm:spPr/>
    </dgm:pt>
    <dgm:pt modelId="{FB5E3272-A3E4-47F9-B703-09F88255F931}" type="pres">
      <dgm:prSet presAssocID="{03E4659C-1CEE-489A-8329-E133FB31382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CA277CE-7CE2-4DED-9EEC-EF1A591598AE}" type="pres">
      <dgm:prSet presAssocID="{03E4659C-1CEE-489A-8329-E133FB313823}" presName="spaceRect" presStyleCnt="0"/>
      <dgm:spPr/>
    </dgm:pt>
    <dgm:pt modelId="{D51FB099-18F4-45F1-844C-88D9EE4A17C5}" type="pres">
      <dgm:prSet presAssocID="{03E4659C-1CEE-489A-8329-E133FB313823}" presName="parTx" presStyleLbl="revTx" presStyleIdx="3" presStyleCnt="6">
        <dgm:presLayoutVars>
          <dgm:chMax val="0"/>
          <dgm:chPref val="0"/>
        </dgm:presLayoutVars>
      </dgm:prSet>
      <dgm:spPr/>
    </dgm:pt>
    <dgm:pt modelId="{DB5FB661-414E-4A39-B1C3-55EA89EF67D2}" type="pres">
      <dgm:prSet presAssocID="{611D3886-4A05-49F1-BED1-BC3A6C0F959E}" presName="sibTrans" presStyleCnt="0"/>
      <dgm:spPr/>
    </dgm:pt>
    <dgm:pt modelId="{34E83E2A-F7A3-4412-9E96-DBA138E34ABC}" type="pres">
      <dgm:prSet presAssocID="{0F6B4393-506A-4E69-8282-F4DE547AD131}" presName="compNode" presStyleCnt="0"/>
      <dgm:spPr/>
    </dgm:pt>
    <dgm:pt modelId="{A161A951-8ECA-43F2-8E51-175207B08272}" type="pres">
      <dgm:prSet presAssocID="{0F6B4393-506A-4E69-8282-F4DE547AD131}" presName="bgRect" presStyleLbl="bgShp" presStyleIdx="4" presStyleCnt="6"/>
      <dgm:spPr/>
    </dgm:pt>
    <dgm:pt modelId="{6FC593F2-0FB7-44E9-88BC-4800FAA6A585}" type="pres">
      <dgm:prSet presAssocID="{0F6B4393-506A-4E69-8282-F4DE547AD13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3520240-8C57-4AD1-ACCF-ED96446D62F3}" type="pres">
      <dgm:prSet presAssocID="{0F6B4393-506A-4E69-8282-F4DE547AD131}" presName="spaceRect" presStyleCnt="0"/>
      <dgm:spPr/>
    </dgm:pt>
    <dgm:pt modelId="{95CE107E-A578-446C-A403-DCD6AAF75EB8}" type="pres">
      <dgm:prSet presAssocID="{0F6B4393-506A-4E69-8282-F4DE547AD131}" presName="parTx" presStyleLbl="revTx" presStyleIdx="4" presStyleCnt="6">
        <dgm:presLayoutVars>
          <dgm:chMax val="0"/>
          <dgm:chPref val="0"/>
        </dgm:presLayoutVars>
      </dgm:prSet>
      <dgm:spPr/>
    </dgm:pt>
    <dgm:pt modelId="{EF2661C5-72A4-4772-8591-E1400A7F1EDF}" type="pres">
      <dgm:prSet presAssocID="{358E36B2-0633-4ABF-A6CB-A2ADFE40BA1B}" presName="sibTrans" presStyleCnt="0"/>
      <dgm:spPr/>
    </dgm:pt>
    <dgm:pt modelId="{C6CEF97B-E584-4078-8D17-DFFF4BA3550D}" type="pres">
      <dgm:prSet presAssocID="{65C6C179-13D5-42DD-985E-E029E829ACB6}" presName="compNode" presStyleCnt="0"/>
      <dgm:spPr/>
    </dgm:pt>
    <dgm:pt modelId="{695A6F00-6A6E-465B-B539-B67212E899AE}" type="pres">
      <dgm:prSet presAssocID="{65C6C179-13D5-42DD-985E-E029E829ACB6}" presName="bgRect" presStyleLbl="bgShp" presStyleIdx="5" presStyleCnt="6"/>
      <dgm:spPr/>
    </dgm:pt>
    <dgm:pt modelId="{8FD50849-ADFA-4F15-AAA6-7A70948E0550}" type="pres">
      <dgm:prSet presAssocID="{65C6C179-13D5-42DD-985E-E029E829ACB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1FB99D45-E967-40DF-B36E-4D3CA1365F7F}" type="pres">
      <dgm:prSet presAssocID="{65C6C179-13D5-42DD-985E-E029E829ACB6}" presName="spaceRect" presStyleCnt="0"/>
      <dgm:spPr/>
    </dgm:pt>
    <dgm:pt modelId="{A1ACACB3-804A-4057-91CD-222AFEE946D8}" type="pres">
      <dgm:prSet presAssocID="{65C6C179-13D5-42DD-985E-E029E829ACB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BAB6600-4457-40F0-A521-278F86DD1F17}" srcId="{5BD42711-E232-4B3A-95FB-8641B652B0B0}" destId="{93863ED5-406E-4626-AD31-0FB207D6F77D}" srcOrd="2" destOrd="0" parTransId="{755DBAFE-C1F8-4544-9A22-58250771DD6C}" sibTransId="{307A0D3E-0B4C-4255-88E0-D806CF64263C}"/>
    <dgm:cxn modelId="{3F95D033-07C8-4959-A1CE-43DB7C4617C3}" srcId="{5BD42711-E232-4B3A-95FB-8641B652B0B0}" destId="{0F6B4393-506A-4E69-8282-F4DE547AD131}" srcOrd="4" destOrd="0" parTransId="{D2851169-FF50-4883-A29C-2A6CC72C3A71}" sibTransId="{358E36B2-0633-4ABF-A6CB-A2ADFE40BA1B}"/>
    <dgm:cxn modelId="{8FAE8660-D7CA-44E3-A2AB-0CFE32645A5F}" type="presOf" srcId="{93863ED5-406E-4626-AD31-0FB207D6F77D}" destId="{4B5D5E45-2EE7-4E99-BC6D-59E73A51DAC8}" srcOrd="0" destOrd="0" presId="urn:microsoft.com/office/officeart/2018/2/layout/IconVerticalSolidList"/>
    <dgm:cxn modelId="{B01F3546-25C6-4223-839D-0C92F53C1FFE}" srcId="{5BD42711-E232-4B3A-95FB-8641B652B0B0}" destId="{03E4659C-1CEE-489A-8329-E133FB313823}" srcOrd="3" destOrd="0" parTransId="{A70593DA-4409-4476-99AB-3288660274D0}" sibTransId="{611D3886-4A05-49F1-BED1-BC3A6C0F959E}"/>
    <dgm:cxn modelId="{73224747-CED5-49E4-B4C3-E1A684A441C8}" srcId="{5BD42711-E232-4B3A-95FB-8641B652B0B0}" destId="{65C6C179-13D5-42DD-985E-E029E829ACB6}" srcOrd="5" destOrd="0" parTransId="{AB5D4BA8-1F62-4864-AC6C-016683284FFA}" sibTransId="{2477C51F-8947-47C1-AD42-6650E23F6A6D}"/>
    <dgm:cxn modelId="{3965C747-0E43-4BBE-B0DB-982D730FB673}" type="presOf" srcId="{5BD42711-E232-4B3A-95FB-8641B652B0B0}" destId="{6C6F89C2-4944-4087-BF34-7438F5AC5D6D}" srcOrd="0" destOrd="0" presId="urn:microsoft.com/office/officeart/2018/2/layout/IconVerticalSolidList"/>
    <dgm:cxn modelId="{6F37F08B-2439-4B77-BCAC-2C0FF42276A9}" type="presOf" srcId="{03E4659C-1CEE-489A-8329-E133FB313823}" destId="{D51FB099-18F4-45F1-844C-88D9EE4A17C5}" srcOrd="0" destOrd="0" presId="urn:microsoft.com/office/officeart/2018/2/layout/IconVerticalSolidList"/>
    <dgm:cxn modelId="{B465CA93-62BA-4039-9DC1-C0FCEDB8CEEC}" srcId="{5BD42711-E232-4B3A-95FB-8641B652B0B0}" destId="{C509EAFD-1344-4F0D-8EB9-0EC37A92C0D1}" srcOrd="1" destOrd="0" parTransId="{007820B2-0BB9-4013-981E-3E7F39B15FCC}" sibTransId="{CCB4F373-D30C-4C92-9659-4B647470C069}"/>
    <dgm:cxn modelId="{F8CD7D9A-380F-4C6A-9AE2-490023CDA9AE}" type="presOf" srcId="{C509EAFD-1344-4F0D-8EB9-0EC37A92C0D1}" destId="{CDDFAABC-AADA-4405-97AE-904A1E989FC0}" srcOrd="0" destOrd="0" presId="urn:microsoft.com/office/officeart/2018/2/layout/IconVerticalSolidList"/>
    <dgm:cxn modelId="{420388A7-F715-4AE1-B1C8-F05923882B2D}" type="presOf" srcId="{9FFDF107-F2CB-4AD4-9408-4C08B06070EC}" destId="{BC0DB8C9-9201-4A7B-8856-1E56CB84BABC}" srcOrd="0" destOrd="0" presId="urn:microsoft.com/office/officeart/2018/2/layout/IconVerticalSolidList"/>
    <dgm:cxn modelId="{F8745AAE-9857-442E-A26E-74CEA9A3A220}" type="presOf" srcId="{0F6B4393-506A-4E69-8282-F4DE547AD131}" destId="{95CE107E-A578-446C-A403-DCD6AAF75EB8}" srcOrd="0" destOrd="0" presId="urn:microsoft.com/office/officeart/2018/2/layout/IconVerticalSolidList"/>
    <dgm:cxn modelId="{C58B8EC3-BED2-44AC-9378-7EC0CDCFC155}" srcId="{5BD42711-E232-4B3A-95FB-8641B652B0B0}" destId="{9FFDF107-F2CB-4AD4-9408-4C08B06070EC}" srcOrd="0" destOrd="0" parTransId="{20A92A41-6778-469D-B66C-947938110F19}" sibTransId="{521A3C49-EC29-4702-A3DA-3B2D853F6AAA}"/>
    <dgm:cxn modelId="{113E8DD6-AD85-4CD9-8AB5-43E1A69933C2}" type="presOf" srcId="{65C6C179-13D5-42DD-985E-E029E829ACB6}" destId="{A1ACACB3-804A-4057-91CD-222AFEE946D8}" srcOrd="0" destOrd="0" presId="urn:microsoft.com/office/officeart/2018/2/layout/IconVerticalSolidList"/>
    <dgm:cxn modelId="{08435D93-6CEF-4B74-ACE1-18116B468E15}" type="presParOf" srcId="{6C6F89C2-4944-4087-BF34-7438F5AC5D6D}" destId="{4EB1CA73-6B81-4CE8-8795-F71CFFB29CDB}" srcOrd="0" destOrd="0" presId="urn:microsoft.com/office/officeart/2018/2/layout/IconVerticalSolidList"/>
    <dgm:cxn modelId="{F28AEDF0-40F5-4BE3-9457-0A19464EE28E}" type="presParOf" srcId="{4EB1CA73-6B81-4CE8-8795-F71CFFB29CDB}" destId="{8593AD6C-DEEB-4FCD-8081-E4446F5D4DC0}" srcOrd="0" destOrd="0" presId="urn:microsoft.com/office/officeart/2018/2/layout/IconVerticalSolidList"/>
    <dgm:cxn modelId="{1D3F60A1-B31F-45FA-B818-67C9565B651E}" type="presParOf" srcId="{4EB1CA73-6B81-4CE8-8795-F71CFFB29CDB}" destId="{263DC714-C596-44DC-8585-8F9312093BA0}" srcOrd="1" destOrd="0" presId="urn:microsoft.com/office/officeart/2018/2/layout/IconVerticalSolidList"/>
    <dgm:cxn modelId="{8FA0E0A9-12DB-47B9-B9E2-4285856D383B}" type="presParOf" srcId="{4EB1CA73-6B81-4CE8-8795-F71CFFB29CDB}" destId="{369EED0C-487F-4945-8491-84E43C870F69}" srcOrd="2" destOrd="0" presId="urn:microsoft.com/office/officeart/2018/2/layout/IconVerticalSolidList"/>
    <dgm:cxn modelId="{E3F40874-9FD6-4705-9607-7B589EC46198}" type="presParOf" srcId="{4EB1CA73-6B81-4CE8-8795-F71CFFB29CDB}" destId="{BC0DB8C9-9201-4A7B-8856-1E56CB84BABC}" srcOrd="3" destOrd="0" presId="urn:microsoft.com/office/officeart/2018/2/layout/IconVerticalSolidList"/>
    <dgm:cxn modelId="{25AC3E50-885D-442D-AB46-234712265778}" type="presParOf" srcId="{6C6F89C2-4944-4087-BF34-7438F5AC5D6D}" destId="{6CD24BB8-3EC4-467B-8544-E51E413D50B2}" srcOrd="1" destOrd="0" presId="urn:microsoft.com/office/officeart/2018/2/layout/IconVerticalSolidList"/>
    <dgm:cxn modelId="{8FC3BF89-56EE-4C82-9C16-9EE8FC99004B}" type="presParOf" srcId="{6C6F89C2-4944-4087-BF34-7438F5AC5D6D}" destId="{AD8B74AF-DCCF-4265-BCC1-E55BEC0406F2}" srcOrd="2" destOrd="0" presId="urn:microsoft.com/office/officeart/2018/2/layout/IconVerticalSolidList"/>
    <dgm:cxn modelId="{AB3861B8-7C55-4D5D-8BDD-893820EFFCDE}" type="presParOf" srcId="{AD8B74AF-DCCF-4265-BCC1-E55BEC0406F2}" destId="{41D64756-68F4-4F28-9293-E36318EC9D0C}" srcOrd="0" destOrd="0" presId="urn:microsoft.com/office/officeart/2018/2/layout/IconVerticalSolidList"/>
    <dgm:cxn modelId="{D0EE7B83-7BAC-4709-B1CF-0CF5D363991F}" type="presParOf" srcId="{AD8B74AF-DCCF-4265-BCC1-E55BEC0406F2}" destId="{95A2A618-C730-4033-927A-CA898DC13846}" srcOrd="1" destOrd="0" presId="urn:microsoft.com/office/officeart/2018/2/layout/IconVerticalSolidList"/>
    <dgm:cxn modelId="{0EB4873F-6363-4782-8DAE-241DF2D092B6}" type="presParOf" srcId="{AD8B74AF-DCCF-4265-BCC1-E55BEC0406F2}" destId="{EE7019D4-2CA0-4F0A-9D10-47736151D758}" srcOrd="2" destOrd="0" presId="urn:microsoft.com/office/officeart/2018/2/layout/IconVerticalSolidList"/>
    <dgm:cxn modelId="{24B232DA-10D5-4D2E-B545-EC87036E0206}" type="presParOf" srcId="{AD8B74AF-DCCF-4265-BCC1-E55BEC0406F2}" destId="{CDDFAABC-AADA-4405-97AE-904A1E989FC0}" srcOrd="3" destOrd="0" presId="urn:microsoft.com/office/officeart/2018/2/layout/IconVerticalSolidList"/>
    <dgm:cxn modelId="{6B2BEBBE-E1B8-4C55-9F98-BE01725BF3ED}" type="presParOf" srcId="{6C6F89C2-4944-4087-BF34-7438F5AC5D6D}" destId="{39ACCAE5-C68C-4530-8A25-9CAEE8F183E9}" srcOrd="3" destOrd="0" presId="urn:microsoft.com/office/officeart/2018/2/layout/IconVerticalSolidList"/>
    <dgm:cxn modelId="{BD1C2FBA-119D-4308-9855-DF2D1C21DFB4}" type="presParOf" srcId="{6C6F89C2-4944-4087-BF34-7438F5AC5D6D}" destId="{9FC8D04A-CFE6-4020-B8BF-9FC52E4DFE9D}" srcOrd="4" destOrd="0" presId="urn:microsoft.com/office/officeart/2018/2/layout/IconVerticalSolidList"/>
    <dgm:cxn modelId="{3C8558A4-EB26-43FA-A9B5-C8ED6F6BA48B}" type="presParOf" srcId="{9FC8D04A-CFE6-4020-B8BF-9FC52E4DFE9D}" destId="{355817EB-5C38-48C8-9B88-F02021D4B009}" srcOrd="0" destOrd="0" presId="urn:microsoft.com/office/officeart/2018/2/layout/IconVerticalSolidList"/>
    <dgm:cxn modelId="{ACCBA274-89A3-4F0E-A09C-BF80A9D94654}" type="presParOf" srcId="{9FC8D04A-CFE6-4020-B8BF-9FC52E4DFE9D}" destId="{8F73821C-0040-4D3A-863D-07247E84A654}" srcOrd="1" destOrd="0" presId="urn:microsoft.com/office/officeart/2018/2/layout/IconVerticalSolidList"/>
    <dgm:cxn modelId="{03A0C9D5-89E6-42C2-8737-50C09BA6A61E}" type="presParOf" srcId="{9FC8D04A-CFE6-4020-B8BF-9FC52E4DFE9D}" destId="{2B3E51A7-4977-4E84-9129-8175C28EF712}" srcOrd="2" destOrd="0" presId="urn:microsoft.com/office/officeart/2018/2/layout/IconVerticalSolidList"/>
    <dgm:cxn modelId="{4E49AB94-9912-43AC-BFE5-F8053B367C82}" type="presParOf" srcId="{9FC8D04A-CFE6-4020-B8BF-9FC52E4DFE9D}" destId="{4B5D5E45-2EE7-4E99-BC6D-59E73A51DAC8}" srcOrd="3" destOrd="0" presId="urn:microsoft.com/office/officeart/2018/2/layout/IconVerticalSolidList"/>
    <dgm:cxn modelId="{4D4DDC3E-D248-49A9-BE61-1D2F8D17770A}" type="presParOf" srcId="{6C6F89C2-4944-4087-BF34-7438F5AC5D6D}" destId="{64A84976-C006-434A-83DD-BB1F846B21A9}" srcOrd="5" destOrd="0" presId="urn:microsoft.com/office/officeart/2018/2/layout/IconVerticalSolidList"/>
    <dgm:cxn modelId="{6F9EEF7A-FDF7-476A-8C88-49E2476DAAED}" type="presParOf" srcId="{6C6F89C2-4944-4087-BF34-7438F5AC5D6D}" destId="{C9E7A113-0881-4FB1-825F-F0A0AB677802}" srcOrd="6" destOrd="0" presId="urn:microsoft.com/office/officeart/2018/2/layout/IconVerticalSolidList"/>
    <dgm:cxn modelId="{8CDFBBE9-7B49-4C31-9A34-55768A5D2E82}" type="presParOf" srcId="{C9E7A113-0881-4FB1-825F-F0A0AB677802}" destId="{E6AFF310-828F-4B7E-AA75-D85130F434F6}" srcOrd="0" destOrd="0" presId="urn:microsoft.com/office/officeart/2018/2/layout/IconVerticalSolidList"/>
    <dgm:cxn modelId="{CD439172-87D8-4376-8356-22B10FA1634A}" type="presParOf" srcId="{C9E7A113-0881-4FB1-825F-F0A0AB677802}" destId="{FB5E3272-A3E4-47F9-B703-09F88255F931}" srcOrd="1" destOrd="0" presId="urn:microsoft.com/office/officeart/2018/2/layout/IconVerticalSolidList"/>
    <dgm:cxn modelId="{DFFF2C22-FCE9-4A78-9EC2-1CB5F7823EC8}" type="presParOf" srcId="{C9E7A113-0881-4FB1-825F-F0A0AB677802}" destId="{FCA277CE-7CE2-4DED-9EEC-EF1A591598AE}" srcOrd="2" destOrd="0" presId="urn:microsoft.com/office/officeart/2018/2/layout/IconVerticalSolidList"/>
    <dgm:cxn modelId="{C0B7E596-19BE-4E6A-AC1D-21A3B18CBBC7}" type="presParOf" srcId="{C9E7A113-0881-4FB1-825F-F0A0AB677802}" destId="{D51FB099-18F4-45F1-844C-88D9EE4A17C5}" srcOrd="3" destOrd="0" presId="urn:microsoft.com/office/officeart/2018/2/layout/IconVerticalSolidList"/>
    <dgm:cxn modelId="{6024548B-1262-4D98-BD90-12759CFBCA08}" type="presParOf" srcId="{6C6F89C2-4944-4087-BF34-7438F5AC5D6D}" destId="{DB5FB661-414E-4A39-B1C3-55EA89EF67D2}" srcOrd="7" destOrd="0" presId="urn:microsoft.com/office/officeart/2018/2/layout/IconVerticalSolidList"/>
    <dgm:cxn modelId="{8EB5278D-DBC7-4E32-BBA2-81608074B144}" type="presParOf" srcId="{6C6F89C2-4944-4087-BF34-7438F5AC5D6D}" destId="{34E83E2A-F7A3-4412-9E96-DBA138E34ABC}" srcOrd="8" destOrd="0" presId="urn:microsoft.com/office/officeart/2018/2/layout/IconVerticalSolidList"/>
    <dgm:cxn modelId="{EA53E627-F950-4104-84DC-1E0F5D2F0E5F}" type="presParOf" srcId="{34E83E2A-F7A3-4412-9E96-DBA138E34ABC}" destId="{A161A951-8ECA-43F2-8E51-175207B08272}" srcOrd="0" destOrd="0" presId="urn:microsoft.com/office/officeart/2018/2/layout/IconVerticalSolidList"/>
    <dgm:cxn modelId="{0AE179A1-5BC4-4B65-A735-0D9A95B05E50}" type="presParOf" srcId="{34E83E2A-F7A3-4412-9E96-DBA138E34ABC}" destId="{6FC593F2-0FB7-44E9-88BC-4800FAA6A585}" srcOrd="1" destOrd="0" presId="urn:microsoft.com/office/officeart/2018/2/layout/IconVerticalSolidList"/>
    <dgm:cxn modelId="{E5D7F6E8-78A8-42ED-954B-6E0AB1C9BADA}" type="presParOf" srcId="{34E83E2A-F7A3-4412-9E96-DBA138E34ABC}" destId="{83520240-8C57-4AD1-ACCF-ED96446D62F3}" srcOrd="2" destOrd="0" presId="urn:microsoft.com/office/officeart/2018/2/layout/IconVerticalSolidList"/>
    <dgm:cxn modelId="{5143A1E2-69C2-4685-9DB2-B49439BBB8F2}" type="presParOf" srcId="{34E83E2A-F7A3-4412-9E96-DBA138E34ABC}" destId="{95CE107E-A578-446C-A403-DCD6AAF75EB8}" srcOrd="3" destOrd="0" presId="urn:microsoft.com/office/officeart/2018/2/layout/IconVerticalSolidList"/>
    <dgm:cxn modelId="{2C9AEAB8-BCA3-43EF-8D77-337E3034BE74}" type="presParOf" srcId="{6C6F89C2-4944-4087-BF34-7438F5AC5D6D}" destId="{EF2661C5-72A4-4772-8591-E1400A7F1EDF}" srcOrd="9" destOrd="0" presId="urn:microsoft.com/office/officeart/2018/2/layout/IconVerticalSolidList"/>
    <dgm:cxn modelId="{2E949128-06BE-4A1C-AD6F-2A04F2921C8F}" type="presParOf" srcId="{6C6F89C2-4944-4087-BF34-7438F5AC5D6D}" destId="{C6CEF97B-E584-4078-8D17-DFFF4BA3550D}" srcOrd="10" destOrd="0" presId="urn:microsoft.com/office/officeart/2018/2/layout/IconVerticalSolidList"/>
    <dgm:cxn modelId="{279036F4-9E38-4465-912B-694756505E18}" type="presParOf" srcId="{C6CEF97B-E584-4078-8D17-DFFF4BA3550D}" destId="{695A6F00-6A6E-465B-B539-B67212E899AE}" srcOrd="0" destOrd="0" presId="urn:microsoft.com/office/officeart/2018/2/layout/IconVerticalSolidList"/>
    <dgm:cxn modelId="{C440995F-BA5E-4379-8040-CBC53EA38405}" type="presParOf" srcId="{C6CEF97B-E584-4078-8D17-DFFF4BA3550D}" destId="{8FD50849-ADFA-4F15-AAA6-7A70948E0550}" srcOrd="1" destOrd="0" presId="urn:microsoft.com/office/officeart/2018/2/layout/IconVerticalSolidList"/>
    <dgm:cxn modelId="{F71B293D-EBB7-49D0-9037-94BEE5E9C4C4}" type="presParOf" srcId="{C6CEF97B-E584-4078-8D17-DFFF4BA3550D}" destId="{1FB99D45-E967-40DF-B36E-4D3CA1365F7F}" srcOrd="2" destOrd="0" presId="urn:microsoft.com/office/officeart/2018/2/layout/IconVerticalSolidList"/>
    <dgm:cxn modelId="{C3D245D7-D693-42B1-A220-EB746B18DA1E}" type="presParOf" srcId="{C6CEF97B-E584-4078-8D17-DFFF4BA3550D}" destId="{A1ACACB3-804A-4057-91CD-222AFEE946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7ED156-D443-4ABB-8058-912ED2E3AA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3BA6F9-BC84-4895-948E-9206BFFC01AF}">
      <dgm:prSet/>
      <dgm:spPr/>
      <dgm:t>
        <a:bodyPr/>
        <a:lstStyle/>
        <a:p>
          <a:r>
            <a:rPr lang="en-US"/>
            <a:t>Joining the GitHub Community</a:t>
          </a:r>
        </a:p>
      </dgm:t>
    </dgm:pt>
    <dgm:pt modelId="{4E7F348F-E499-401B-84B2-30097A09D8DB}" type="parTrans" cxnId="{8157AF0B-B212-4D80-A6F8-E5B178978190}">
      <dgm:prSet/>
      <dgm:spPr/>
      <dgm:t>
        <a:bodyPr/>
        <a:lstStyle/>
        <a:p>
          <a:endParaRPr lang="en-US"/>
        </a:p>
      </dgm:t>
    </dgm:pt>
    <dgm:pt modelId="{945BF16F-249A-43BC-9379-325EE99B594D}" type="sibTrans" cxnId="{8157AF0B-B212-4D80-A6F8-E5B178978190}">
      <dgm:prSet/>
      <dgm:spPr/>
      <dgm:t>
        <a:bodyPr/>
        <a:lstStyle/>
        <a:p>
          <a:endParaRPr lang="en-US"/>
        </a:p>
      </dgm:t>
    </dgm:pt>
    <dgm:pt modelId="{83B2B7EB-B2FA-4900-BA39-B587293DF315}">
      <dgm:prSet/>
      <dgm:spPr/>
      <dgm:t>
        <a:bodyPr/>
        <a:lstStyle/>
        <a:p>
          <a:r>
            <a:rPr lang="en-US"/>
            <a:t>Setting up your Profile </a:t>
          </a:r>
        </a:p>
      </dgm:t>
    </dgm:pt>
    <dgm:pt modelId="{B5B1916D-CA11-4D59-BB66-4DE6834772DA}" type="parTrans" cxnId="{D16D2C84-3493-428F-A062-AEB191317F03}">
      <dgm:prSet/>
      <dgm:spPr/>
      <dgm:t>
        <a:bodyPr/>
        <a:lstStyle/>
        <a:p>
          <a:endParaRPr lang="en-US"/>
        </a:p>
      </dgm:t>
    </dgm:pt>
    <dgm:pt modelId="{8124D3E5-7FB6-4350-8C77-50D73A567BC9}" type="sibTrans" cxnId="{D16D2C84-3493-428F-A062-AEB191317F03}">
      <dgm:prSet/>
      <dgm:spPr/>
      <dgm:t>
        <a:bodyPr/>
        <a:lstStyle/>
        <a:p>
          <a:endParaRPr lang="en-US"/>
        </a:p>
      </dgm:t>
    </dgm:pt>
    <dgm:pt modelId="{33875087-A1F1-421E-9719-0210F8757383}">
      <dgm:prSet/>
      <dgm:spPr/>
      <dgm:t>
        <a:bodyPr/>
        <a:lstStyle/>
        <a:p>
          <a:r>
            <a:rPr lang="en-US"/>
            <a:t>Creating Your First Repository </a:t>
          </a:r>
        </a:p>
      </dgm:t>
    </dgm:pt>
    <dgm:pt modelId="{2023E247-E15A-4811-862F-19BBF4B1BAE7}" type="parTrans" cxnId="{8C26655C-7B5D-4CAC-A47E-15096948EF24}">
      <dgm:prSet/>
      <dgm:spPr/>
      <dgm:t>
        <a:bodyPr/>
        <a:lstStyle/>
        <a:p>
          <a:endParaRPr lang="en-US"/>
        </a:p>
      </dgm:t>
    </dgm:pt>
    <dgm:pt modelId="{6F3C1C16-1F9C-41D9-B30F-B0B357C4B2E6}" type="sibTrans" cxnId="{8C26655C-7B5D-4CAC-A47E-15096948EF24}">
      <dgm:prSet/>
      <dgm:spPr/>
      <dgm:t>
        <a:bodyPr/>
        <a:lstStyle/>
        <a:p>
          <a:endParaRPr lang="en-US"/>
        </a:p>
      </dgm:t>
    </dgm:pt>
    <dgm:pt modelId="{575D6BB8-A060-4AC2-A06E-45FE43875639}" type="pres">
      <dgm:prSet presAssocID="{097ED156-D443-4ABB-8058-912ED2E3AABF}" presName="root" presStyleCnt="0">
        <dgm:presLayoutVars>
          <dgm:dir/>
          <dgm:resizeHandles val="exact"/>
        </dgm:presLayoutVars>
      </dgm:prSet>
      <dgm:spPr/>
    </dgm:pt>
    <dgm:pt modelId="{DA5DE0BB-C539-44AB-9BE0-B33FAE606E0A}" type="pres">
      <dgm:prSet presAssocID="{443BA6F9-BC84-4895-948E-9206BFFC01AF}" presName="compNode" presStyleCnt="0"/>
      <dgm:spPr/>
    </dgm:pt>
    <dgm:pt modelId="{ED4DCFE4-140F-4720-B8C3-733E7CF5C4EB}" type="pres">
      <dgm:prSet presAssocID="{443BA6F9-BC84-4895-948E-9206BFFC01AF}" presName="bgRect" presStyleLbl="bgShp" presStyleIdx="0" presStyleCnt="3"/>
      <dgm:spPr/>
    </dgm:pt>
    <dgm:pt modelId="{E25E8272-3EBD-4568-B53D-F779FFED70AF}" type="pres">
      <dgm:prSet presAssocID="{443BA6F9-BC84-4895-948E-9206BFFC01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471E86C-A809-484E-BFE7-027B08483084}" type="pres">
      <dgm:prSet presAssocID="{443BA6F9-BC84-4895-948E-9206BFFC01AF}" presName="spaceRect" presStyleCnt="0"/>
      <dgm:spPr/>
    </dgm:pt>
    <dgm:pt modelId="{64029041-D3F5-4CC6-9FE5-53581789EE75}" type="pres">
      <dgm:prSet presAssocID="{443BA6F9-BC84-4895-948E-9206BFFC01AF}" presName="parTx" presStyleLbl="revTx" presStyleIdx="0" presStyleCnt="3">
        <dgm:presLayoutVars>
          <dgm:chMax val="0"/>
          <dgm:chPref val="0"/>
        </dgm:presLayoutVars>
      </dgm:prSet>
      <dgm:spPr/>
    </dgm:pt>
    <dgm:pt modelId="{15149250-D569-4D73-AA1B-4AAB034E2D8C}" type="pres">
      <dgm:prSet presAssocID="{945BF16F-249A-43BC-9379-325EE99B594D}" presName="sibTrans" presStyleCnt="0"/>
      <dgm:spPr/>
    </dgm:pt>
    <dgm:pt modelId="{BDB6D01B-150E-4794-AD5D-6B2B6C2CFABD}" type="pres">
      <dgm:prSet presAssocID="{83B2B7EB-B2FA-4900-BA39-B587293DF315}" presName="compNode" presStyleCnt="0"/>
      <dgm:spPr/>
    </dgm:pt>
    <dgm:pt modelId="{7A6FFFC0-0FA4-4B82-9F12-E1AA95C6FB53}" type="pres">
      <dgm:prSet presAssocID="{83B2B7EB-B2FA-4900-BA39-B587293DF315}" presName="bgRect" presStyleLbl="bgShp" presStyleIdx="1" presStyleCnt="3"/>
      <dgm:spPr/>
    </dgm:pt>
    <dgm:pt modelId="{3AB20613-2C25-49BD-B556-C55235F7FD52}" type="pres">
      <dgm:prSet presAssocID="{83B2B7EB-B2FA-4900-BA39-B587293DF3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94EAC68-AF93-4F05-9AFB-7250A6EFB535}" type="pres">
      <dgm:prSet presAssocID="{83B2B7EB-B2FA-4900-BA39-B587293DF315}" presName="spaceRect" presStyleCnt="0"/>
      <dgm:spPr/>
    </dgm:pt>
    <dgm:pt modelId="{2197F7A2-9E8B-4643-8064-F76D56B78D08}" type="pres">
      <dgm:prSet presAssocID="{83B2B7EB-B2FA-4900-BA39-B587293DF315}" presName="parTx" presStyleLbl="revTx" presStyleIdx="1" presStyleCnt="3">
        <dgm:presLayoutVars>
          <dgm:chMax val="0"/>
          <dgm:chPref val="0"/>
        </dgm:presLayoutVars>
      </dgm:prSet>
      <dgm:spPr/>
    </dgm:pt>
    <dgm:pt modelId="{CDAB98A5-58BB-4B4F-8AE3-AF7D7712E263}" type="pres">
      <dgm:prSet presAssocID="{8124D3E5-7FB6-4350-8C77-50D73A567BC9}" presName="sibTrans" presStyleCnt="0"/>
      <dgm:spPr/>
    </dgm:pt>
    <dgm:pt modelId="{8455547A-5ECE-4B61-A62C-7C96F260F2B7}" type="pres">
      <dgm:prSet presAssocID="{33875087-A1F1-421E-9719-0210F8757383}" presName="compNode" presStyleCnt="0"/>
      <dgm:spPr/>
    </dgm:pt>
    <dgm:pt modelId="{3F8E93DE-A3B8-4336-AB70-E8BDFE328B96}" type="pres">
      <dgm:prSet presAssocID="{33875087-A1F1-421E-9719-0210F8757383}" presName="bgRect" presStyleLbl="bgShp" presStyleIdx="2" presStyleCnt="3"/>
      <dgm:spPr/>
    </dgm:pt>
    <dgm:pt modelId="{A61D14EF-5980-47EB-8874-E6C6162AA286}" type="pres">
      <dgm:prSet presAssocID="{33875087-A1F1-421E-9719-0210F87573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DD449BC-A60A-4FE6-978B-B4D6F8EEA0DB}" type="pres">
      <dgm:prSet presAssocID="{33875087-A1F1-421E-9719-0210F8757383}" presName="spaceRect" presStyleCnt="0"/>
      <dgm:spPr/>
    </dgm:pt>
    <dgm:pt modelId="{A5F4332A-8D3B-4C3E-B3C7-242DF8228797}" type="pres">
      <dgm:prSet presAssocID="{33875087-A1F1-421E-9719-0210F87573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0B7A08-6A04-4AD1-AFED-FDD2580F1B8A}" type="presOf" srcId="{83B2B7EB-B2FA-4900-BA39-B587293DF315}" destId="{2197F7A2-9E8B-4643-8064-F76D56B78D08}" srcOrd="0" destOrd="0" presId="urn:microsoft.com/office/officeart/2018/2/layout/IconVerticalSolidList"/>
    <dgm:cxn modelId="{8157AF0B-B212-4D80-A6F8-E5B178978190}" srcId="{097ED156-D443-4ABB-8058-912ED2E3AABF}" destId="{443BA6F9-BC84-4895-948E-9206BFFC01AF}" srcOrd="0" destOrd="0" parTransId="{4E7F348F-E499-401B-84B2-30097A09D8DB}" sibTransId="{945BF16F-249A-43BC-9379-325EE99B594D}"/>
    <dgm:cxn modelId="{8C26655C-7B5D-4CAC-A47E-15096948EF24}" srcId="{097ED156-D443-4ABB-8058-912ED2E3AABF}" destId="{33875087-A1F1-421E-9719-0210F8757383}" srcOrd="2" destOrd="0" parTransId="{2023E247-E15A-4811-862F-19BBF4B1BAE7}" sibTransId="{6F3C1C16-1F9C-41D9-B30F-B0B357C4B2E6}"/>
    <dgm:cxn modelId="{B4A79563-9C81-4C2D-B345-F285A8A8958A}" type="presOf" srcId="{443BA6F9-BC84-4895-948E-9206BFFC01AF}" destId="{64029041-D3F5-4CC6-9FE5-53581789EE75}" srcOrd="0" destOrd="0" presId="urn:microsoft.com/office/officeart/2018/2/layout/IconVerticalSolidList"/>
    <dgm:cxn modelId="{2AABE27C-CEE5-4063-AD59-B3864155050A}" type="presOf" srcId="{33875087-A1F1-421E-9719-0210F8757383}" destId="{A5F4332A-8D3B-4C3E-B3C7-242DF8228797}" srcOrd="0" destOrd="0" presId="urn:microsoft.com/office/officeart/2018/2/layout/IconVerticalSolidList"/>
    <dgm:cxn modelId="{D16D2C84-3493-428F-A062-AEB191317F03}" srcId="{097ED156-D443-4ABB-8058-912ED2E3AABF}" destId="{83B2B7EB-B2FA-4900-BA39-B587293DF315}" srcOrd="1" destOrd="0" parTransId="{B5B1916D-CA11-4D59-BB66-4DE6834772DA}" sibTransId="{8124D3E5-7FB6-4350-8C77-50D73A567BC9}"/>
    <dgm:cxn modelId="{204ABB98-A718-4A10-A198-9861682FB0C5}" type="presOf" srcId="{097ED156-D443-4ABB-8058-912ED2E3AABF}" destId="{575D6BB8-A060-4AC2-A06E-45FE43875639}" srcOrd="0" destOrd="0" presId="urn:microsoft.com/office/officeart/2018/2/layout/IconVerticalSolidList"/>
    <dgm:cxn modelId="{4E3E68F0-29C3-42C4-9B9B-63B0E4BC042F}" type="presParOf" srcId="{575D6BB8-A060-4AC2-A06E-45FE43875639}" destId="{DA5DE0BB-C539-44AB-9BE0-B33FAE606E0A}" srcOrd="0" destOrd="0" presId="urn:microsoft.com/office/officeart/2018/2/layout/IconVerticalSolidList"/>
    <dgm:cxn modelId="{DEEEFD38-F047-4F01-B3EB-2EA25D6C02CF}" type="presParOf" srcId="{DA5DE0BB-C539-44AB-9BE0-B33FAE606E0A}" destId="{ED4DCFE4-140F-4720-B8C3-733E7CF5C4EB}" srcOrd="0" destOrd="0" presId="urn:microsoft.com/office/officeart/2018/2/layout/IconVerticalSolidList"/>
    <dgm:cxn modelId="{F974BFB2-DBF2-467D-A60A-BFFF94A64DA4}" type="presParOf" srcId="{DA5DE0BB-C539-44AB-9BE0-B33FAE606E0A}" destId="{E25E8272-3EBD-4568-B53D-F779FFED70AF}" srcOrd="1" destOrd="0" presId="urn:microsoft.com/office/officeart/2018/2/layout/IconVerticalSolidList"/>
    <dgm:cxn modelId="{F7138851-E3F2-4843-82AD-EEE463E69DD1}" type="presParOf" srcId="{DA5DE0BB-C539-44AB-9BE0-B33FAE606E0A}" destId="{E471E86C-A809-484E-BFE7-027B08483084}" srcOrd="2" destOrd="0" presId="urn:microsoft.com/office/officeart/2018/2/layout/IconVerticalSolidList"/>
    <dgm:cxn modelId="{C41E2134-B15E-4926-B622-9F6E983B81BB}" type="presParOf" srcId="{DA5DE0BB-C539-44AB-9BE0-B33FAE606E0A}" destId="{64029041-D3F5-4CC6-9FE5-53581789EE75}" srcOrd="3" destOrd="0" presId="urn:microsoft.com/office/officeart/2018/2/layout/IconVerticalSolidList"/>
    <dgm:cxn modelId="{6BA9D0A4-E5F3-477B-8C7E-079AE3117485}" type="presParOf" srcId="{575D6BB8-A060-4AC2-A06E-45FE43875639}" destId="{15149250-D569-4D73-AA1B-4AAB034E2D8C}" srcOrd="1" destOrd="0" presId="urn:microsoft.com/office/officeart/2018/2/layout/IconVerticalSolidList"/>
    <dgm:cxn modelId="{81E29B4B-A8E1-4DFC-8353-4BEE5BE60FCA}" type="presParOf" srcId="{575D6BB8-A060-4AC2-A06E-45FE43875639}" destId="{BDB6D01B-150E-4794-AD5D-6B2B6C2CFABD}" srcOrd="2" destOrd="0" presId="urn:microsoft.com/office/officeart/2018/2/layout/IconVerticalSolidList"/>
    <dgm:cxn modelId="{524A46BA-2C59-4F30-813D-65D37038D4D5}" type="presParOf" srcId="{BDB6D01B-150E-4794-AD5D-6B2B6C2CFABD}" destId="{7A6FFFC0-0FA4-4B82-9F12-E1AA95C6FB53}" srcOrd="0" destOrd="0" presId="urn:microsoft.com/office/officeart/2018/2/layout/IconVerticalSolidList"/>
    <dgm:cxn modelId="{C6B0CFD6-B118-49F5-B7D8-1CFCB14E43F4}" type="presParOf" srcId="{BDB6D01B-150E-4794-AD5D-6B2B6C2CFABD}" destId="{3AB20613-2C25-49BD-B556-C55235F7FD52}" srcOrd="1" destOrd="0" presId="urn:microsoft.com/office/officeart/2018/2/layout/IconVerticalSolidList"/>
    <dgm:cxn modelId="{12E82609-5FB9-46F5-A2B5-13CDFDA4222D}" type="presParOf" srcId="{BDB6D01B-150E-4794-AD5D-6B2B6C2CFABD}" destId="{D94EAC68-AF93-4F05-9AFB-7250A6EFB535}" srcOrd="2" destOrd="0" presId="urn:microsoft.com/office/officeart/2018/2/layout/IconVerticalSolidList"/>
    <dgm:cxn modelId="{2B5BADCC-577F-461F-B582-8F65B54358CA}" type="presParOf" srcId="{BDB6D01B-150E-4794-AD5D-6B2B6C2CFABD}" destId="{2197F7A2-9E8B-4643-8064-F76D56B78D08}" srcOrd="3" destOrd="0" presId="urn:microsoft.com/office/officeart/2018/2/layout/IconVerticalSolidList"/>
    <dgm:cxn modelId="{6FA3B9E3-7C34-46B9-9061-206930BB1EEB}" type="presParOf" srcId="{575D6BB8-A060-4AC2-A06E-45FE43875639}" destId="{CDAB98A5-58BB-4B4F-8AE3-AF7D7712E263}" srcOrd="3" destOrd="0" presId="urn:microsoft.com/office/officeart/2018/2/layout/IconVerticalSolidList"/>
    <dgm:cxn modelId="{44A5AC30-95EE-4EA3-8860-D0C9966D1113}" type="presParOf" srcId="{575D6BB8-A060-4AC2-A06E-45FE43875639}" destId="{8455547A-5ECE-4B61-A62C-7C96F260F2B7}" srcOrd="4" destOrd="0" presId="urn:microsoft.com/office/officeart/2018/2/layout/IconVerticalSolidList"/>
    <dgm:cxn modelId="{FBD07244-BC33-415E-B5CE-B10D220183BC}" type="presParOf" srcId="{8455547A-5ECE-4B61-A62C-7C96F260F2B7}" destId="{3F8E93DE-A3B8-4336-AB70-E8BDFE328B96}" srcOrd="0" destOrd="0" presId="urn:microsoft.com/office/officeart/2018/2/layout/IconVerticalSolidList"/>
    <dgm:cxn modelId="{9B58AF56-68D2-4CB6-A8C6-72CEE3EEF345}" type="presParOf" srcId="{8455547A-5ECE-4B61-A62C-7C96F260F2B7}" destId="{A61D14EF-5980-47EB-8874-E6C6162AA286}" srcOrd="1" destOrd="0" presId="urn:microsoft.com/office/officeart/2018/2/layout/IconVerticalSolidList"/>
    <dgm:cxn modelId="{8C6125B4-0FA7-41C6-9291-3C5D4D1A8B63}" type="presParOf" srcId="{8455547A-5ECE-4B61-A62C-7C96F260F2B7}" destId="{FDD449BC-A60A-4FE6-978B-B4D6F8EEA0DB}" srcOrd="2" destOrd="0" presId="urn:microsoft.com/office/officeart/2018/2/layout/IconVerticalSolidList"/>
    <dgm:cxn modelId="{96079D02-5088-4EAC-BF40-6811B6519E8B}" type="presParOf" srcId="{8455547A-5ECE-4B61-A62C-7C96F260F2B7}" destId="{A5F4332A-8D3B-4C3E-B3C7-242DF82287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9C0A43-AF26-4014-83B9-7B197736EB3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E1F75F-6817-444A-A623-92024D3C0A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Repository: </a:t>
          </a:r>
          <a:r>
            <a:rPr lang="en-US"/>
            <a:t>A directory where Git stores files and history of your project</a:t>
          </a:r>
        </a:p>
      </dgm:t>
    </dgm:pt>
    <dgm:pt modelId="{D87E2A96-08A6-423D-8431-343AE7202313}" type="parTrans" cxnId="{E6CD9059-3DF8-43BF-9DAB-C5B03AB48B7A}">
      <dgm:prSet/>
      <dgm:spPr/>
      <dgm:t>
        <a:bodyPr/>
        <a:lstStyle/>
        <a:p>
          <a:endParaRPr lang="en-US"/>
        </a:p>
      </dgm:t>
    </dgm:pt>
    <dgm:pt modelId="{12595596-7B23-43C9-B5AF-2DB9E41675FA}" type="sibTrans" cxnId="{E6CD9059-3DF8-43BF-9DAB-C5B03AB48B7A}">
      <dgm:prSet/>
      <dgm:spPr/>
      <dgm:t>
        <a:bodyPr/>
        <a:lstStyle/>
        <a:p>
          <a:endParaRPr lang="en-US"/>
        </a:p>
      </dgm:t>
    </dgm:pt>
    <dgm:pt modelId="{71ECACAF-084C-4BC5-8B27-BB7CBB17DB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Commit</a:t>
          </a:r>
          <a:r>
            <a:rPr lang="en-US"/>
            <a:t>: A snapshot of the changes you made to your code at a specific point in time</a:t>
          </a:r>
        </a:p>
      </dgm:t>
    </dgm:pt>
    <dgm:pt modelId="{BF85C9E8-8BDF-42DE-9CCC-F39B52126321}" type="parTrans" cxnId="{900B53B0-4BC2-46AA-9550-AA64CB16869D}">
      <dgm:prSet/>
      <dgm:spPr/>
      <dgm:t>
        <a:bodyPr/>
        <a:lstStyle/>
        <a:p>
          <a:endParaRPr lang="en-US"/>
        </a:p>
      </dgm:t>
    </dgm:pt>
    <dgm:pt modelId="{2FC0C895-1C78-4357-811B-23D012146207}" type="sibTrans" cxnId="{900B53B0-4BC2-46AA-9550-AA64CB16869D}">
      <dgm:prSet/>
      <dgm:spPr/>
      <dgm:t>
        <a:bodyPr/>
        <a:lstStyle/>
        <a:p>
          <a:endParaRPr lang="en-US"/>
        </a:p>
      </dgm:t>
    </dgm:pt>
    <dgm:pt modelId="{64014A92-8FAC-42FF-9092-B71FDB3157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Branch</a:t>
          </a:r>
          <a:r>
            <a:rPr lang="en-US"/>
            <a:t>: A parallel timeline of commits that allows isolated development </a:t>
          </a:r>
        </a:p>
      </dgm:t>
    </dgm:pt>
    <dgm:pt modelId="{8FC0D0C6-A13C-43DB-AD1B-D6D99F206164}" type="parTrans" cxnId="{AB3E4DCE-379E-4FE6-9A35-D12812BEB2D5}">
      <dgm:prSet/>
      <dgm:spPr/>
      <dgm:t>
        <a:bodyPr/>
        <a:lstStyle/>
        <a:p>
          <a:endParaRPr lang="en-US"/>
        </a:p>
      </dgm:t>
    </dgm:pt>
    <dgm:pt modelId="{B2A540F3-40AC-40BC-B84A-D6393B42FD4C}" type="sibTrans" cxnId="{AB3E4DCE-379E-4FE6-9A35-D12812BEB2D5}">
      <dgm:prSet/>
      <dgm:spPr/>
      <dgm:t>
        <a:bodyPr/>
        <a:lstStyle/>
        <a:p>
          <a:endParaRPr lang="en-US"/>
        </a:p>
      </dgm:t>
    </dgm:pt>
    <dgm:pt modelId="{7113F84E-EE99-4B7D-BB10-1CBFB61523DC}" type="pres">
      <dgm:prSet presAssocID="{829C0A43-AF26-4014-83B9-7B197736EB38}" presName="root" presStyleCnt="0">
        <dgm:presLayoutVars>
          <dgm:dir/>
          <dgm:resizeHandles val="exact"/>
        </dgm:presLayoutVars>
      </dgm:prSet>
      <dgm:spPr/>
    </dgm:pt>
    <dgm:pt modelId="{DF4DACF6-C953-4C74-A26E-7505FC028CD1}" type="pres">
      <dgm:prSet presAssocID="{58E1F75F-6817-444A-A623-92024D3C0A92}" presName="compNode" presStyleCnt="0"/>
      <dgm:spPr/>
    </dgm:pt>
    <dgm:pt modelId="{E1DE7EDB-1A08-4DEA-BFE9-66D223F7AD6F}" type="pres">
      <dgm:prSet presAssocID="{58E1F75F-6817-444A-A623-92024D3C0A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99C315F-8F54-43D2-8B41-48972DC929CC}" type="pres">
      <dgm:prSet presAssocID="{58E1F75F-6817-444A-A623-92024D3C0A92}" presName="spaceRect" presStyleCnt="0"/>
      <dgm:spPr/>
    </dgm:pt>
    <dgm:pt modelId="{87542259-2F04-457A-8532-54D3F4E0776E}" type="pres">
      <dgm:prSet presAssocID="{58E1F75F-6817-444A-A623-92024D3C0A92}" presName="textRect" presStyleLbl="revTx" presStyleIdx="0" presStyleCnt="3">
        <dgm:presLayoutVars>
          <dgm:chMax val="1"/>
          <dgm:chPref val="1"/>
        </dgm:presLayoutVars>
      </dgm:prSet>
      <dgm:spPr/>
    </dgm:pt>
    <dgm:pt modelId="{2612E163-7F61-4BD4-B615-767113AEC8F8}" type="pres">
      <dgm:prSet presAssocID="{12595596-7B23-43C9-B5AF-2DB9E41675FA}" presName="sibTrans" presStyleCnt="0"/>
      <dgm:spPr/>
    </dgm:pt>
    <dgm:pt modelId="{93AB4CFE-9967-4F70-9CC7-E683FE1A58FD}" type="pres">
      <dgm:prSet presAssocID="{71ECACAF-084C-4BC5-8B27-BB7CBB17DBAE}" presName="compNode" presStyleCnt="0"/>
      <dgm:spPr/>
    </dgm:pt>
    <dgm:pt modelId="{7FF92F76-6E46-4DDF-9F49-2268697A705F}" type="pres">
      <dgm:prSet presAssocID="{71ECACAF-084C-4BC5-8B27-BB7CBB17DBAE}" presName="iconRect" presStyleLbl="node1" presStyleIdx="1" presStyleCnt="3" custLinFactX="100000" custLinFactNeighborX="159199" custLinFactNeighborY="-154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1F271E6-D4BE-4174-B347-2D1AD9DBDDBC}" type="pres">
      <dgm:prSet presAssocID="{71ECACAF-084C-4BC5-8B27-BB7CBB17DBAE}" presName="spaceRect" presStyleCnt="0"/>
      <dgm:spPr/>
    </dgm:pt>
    <dgm:pt modelId="{DFFFAEDF-092D-40EF-842D-0546B2239D29}" type="pres">
      <dgm:prSet presAssocID="{71ECACAF-084C-4BC5-8B27-BB7CBB17DBAE}" presName="textRect" presStyleLbl="revTx" presStyleIdx="1" presStyleCnt="3">
        <dgm:presLayoutVars>
          <dgm:chMax val="1"/>
          <dgm:chPref val="1"/>
        </dgm:presLayoutVars>
      </dgm:prSet>
      <dgm:spPr/>
    </dgm:pt>
    <dgm:pt modelId="{3B81D74F-BE55-440C-80E7-62A6A8498AFE}" type="pres">
      <dgm:prSet presAssocID="{2FC0C895-1C78-4357-811B-23D012146207}" presName="sibTrans" presStyleCnt="0"/>
      <dgm:spPr/>
    </dgm:pt>
    <dgm:pt modelId="{F9B65EA9-756C-4F24-80A0-525381286517}" type="pres">
      <dgm:prSet presAssocID="{64014A92-8FAC-42FF-9092-B71FDB3157C4}" presName="compNode" presStyleCnt="0"/>
      <dgm:spPr/>
    </dgm:pt>
    <dgm:pt modelId="{754E04CF-95CE-4B86-8009-8D16A1232250}" type="pres">
      <dgm:prSet presAssocID="{64014A92-8FAC-42FF-9092-B71FDB3157C4}" presName="iconRect" presStyleLbl="node1" presStyleIdx="2" presStyleCnt="3" custLinFactX="-100000" custLinFactNeighborX="-161111" custLinFactNeighborY="-154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6A11999-1F3B-4A12-B982-8994BF67C064}" type="pres">
      <dgm:prSet presAssocID="{64014A92-8FAC-42FF-9092-B71FDB3157C4}" presName="spaceRect" presStyleCnt="0"/>
      <dgm:spPr/>
    </dgm:pt>
    <dgm:pt modelId="{724CCC21-B951-42F6-A4C2-62A1088DD36A}" type="pres">
      <dgm:prSet presAssocID="{64014A92-8FAC-42FF-9092-B71FDB3157C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CE4616D-3787-461A-A39C-5AFE83267E03}" type="presOf" srcId="{64014A92-8FAC-42FF-9092-B71FDB3157C4}" destId="{724CCC21-B951-42F6-A4C2-62A1088DD36A}" srcOrd="0" destOrd="0" presId="urn:microsoft.com/office/officeart/2018/2/layout/IconLabelList"/>
    <dgm:cxn modelId="{E6CD9059-3DF8-43BF-9DAB-C5B03AB48B7A}" srcId="{829C0A43-AF26-4014-83B9-7B197736EB38}" destId="{58E1F75F-6817-444A-A623-92024D3C0A92}" srcOrd="0" destOrd="0" parTransId="{D87E2A96-08A6-423D-8431-343AE7202313}" sibTransId="{12595596-7B23-43C9-B5AF-2DB9E41675FA}"/>
    <dgm:cxn modelId="{900B53B0-4BC2-46AA-9550-AA64CB16869D}" srcId="{829C0A43-AF26-4014-83B9-7B197736EB38}" destId="{71ECACAF-084C-4BC5-8B27-BB7CBB17DBAE}" srcOrd="1" destOrd="0" parTransId="{BF85C9E8-8BDF-42DE-9CCC-F39B52126321}" sibTransId="{2FC0C895-1C78-4357-811B-23D012146207}"/>
    <dgm:cxn modelId="{95E4C0BD-67B1-4BAB-A2BB-48D752F12992}" type="presOf" srcId="{829C0A43-AF26-4014-83B9-7B197736EB38}" destId="{7113F84E-EE99-4B7D-BB10-1CBFB61523DC}" srcOrd="0" destOrd="0" presId="urn:microsoft.com/office/officeart/2018/2/layout/IconLabelList"/>
    <dgm:cxn modelId="{AB3E4DCE-379E-4FE6-9A35-D12812BEB2D5}" srcId="{829C0A43-AF26-4014-83B9-7B197736EB38}" destId="{64014A92-8FAC-42FF-9092-B71FDB3157C4}" srcOrd="2" destOrd="0" parTransId="{8FC0D0C6-A13C-43DB-AD1B-D6D99F206164}" sibTransId="{B2A540F3-40AC-40BC-B84A-D6393B42FD4C}"/>
    <dgm:cxn modelId="{D84F4EDC-8225-4717-930D-5E44C4655A26}" type="presOf" srcId="{71ECACAF-084C-4BC5-8B27-BB7CBB17DBAE}" destId="{DFFFAEDF-092D-40EF-842D-0546B2239D29}" srcOrd="0" destOrd="0" presId="urn:microsoft.com/office/officeart/2018/2/layout/IconLabelList"/>
    <dgm:cxn modelId="{E41362FB-B8C2-4592-8A31-49CBE2B9072A}" type="presOf" srcId="{58E1F75F-6817-444A-A623-92024D3C0A92}" destId="{87542259-2F04-457A-8532-54D3F4E0776E}" srcOrd="0" destOrd="0" presId="urn:microsoft.com/office/officeart/2018/2/layout/IconLabelList"/>
    <dgm:cxn modelId="{084ACABA-6E5A-4F5E-8B9E-2344F25CFCC8}" type="presParOf" srcId="{7113F84E-EE99-4B7D-BB10-1CBFB61523DC}" destId="{DF4DACF6-C953-4C74-A26E-7505FC028CD1}" srcOrd="0" destOrd="0" presId="urn:microsoft.com/office/officeart/2018/2/layout/IconLabelList"/>
    <dgm:cxn modelId="{5CE54C50-31B1-4B09-9CF1-BF7885C1A7F5}" type="presParOf" srcId="{DF4DACF6-C953-4C74-A26E-7505FC028CD1}" destId="{E1DE7EDB-1A08-4DEA-BFE9-66D223F7AD6F}" srcOrd="0" destOrd="0" presId="urn:microsoft.com/office/officeart/2018/2/layout/IconLabelList"/>
    <dgm:cxn modelId="{85A1BF3D-8D6F-42B6-9EA4-9916F92AE305}" type="presParOf" srcId="{DF4DACF6-C953-4C74-A26E-7505FC028CD1}" destId="{399C315F-8F54-43D2-8B41-48972DC929CC}" srcOrd="1" destOrd="0" presId="urn:microsoft.com/office/officeart/2018/2/layout/IconLabelList"/>
    <dgm:cxn modelId="{0FCB3BDC-C298-4930-87B2-BE02C8693508}" type="presParOf" srcId="{DF4DACF6-C953-4C74-A26E-7505FC028CD1}" destId="{87542259-2F04-457A-8532-54D3F4E0776E}" srcOrd="2" destOrd="0" presId="urn:microsoft.com/office/officeart/2018/2/layout/IconLabelList"/>
    <dgm:cxn modelId="{C7E994D2-D844-4E00-9E00-26B971DF3DA8}" type="presParOf" srcId="{7113F84E-EE99-4B7D-BB10-1CBFB61523DC}" destId="{2612E163-7F61-4BD4-B615-767113AEC8F8}" srcOrd="1" destOrd="0" presId="urn:microsoft.com/office/officeart/2018/2/layout/IconLabelList"/>
    <dgm:cxn modelId="{E5A1900F-3D00-42DA-BEDA-5E8E1441DEA7}" type="presParOf" srcId="{7113F84E-EE99-4B7D-BB10-1CBFB61523DC}" destId="{93AB4CFE-9967-4F70-9CC7-E683FE1A58FD}" srcOrd="2" destOrd="0" presId="urn:microsoft.com/office/officeart/2018/2/layout/IconLabelList"/>
    <dgm:cxn modelId="{87A1A438-A613-46C0-A3D5-528C92D2A5D3}" type="presParOf" srcId="{93AB4CFE-9967-4F70-9CC7-E683FE1A58FD}" destId="{7FF92F76-6E46-4DDF-9F49-2268697A705F}" srcOrd="0" destOrd="0" presId="urn:microsoft.com/office/officeart/2018/2/layout/IconLabelList"/>
    <dgm:cxn modelId="{584AA804-79B4-4ED0-B4E4-DAAF1A424F6B}" type="presParOf" srcId="{93AB4CFE-9967-4F70-9CC7-E683FE1A58FD}" destId="{B1F271E6-D4BE-4174-B347-2D1AD9DBDDBC}" srcOrd="1" destOrd="0" presId="urn:microsoft.com/office/officeart/2018/2/layout/IconLabelList"/>
    <dgm:cxn modelId="{FB025FEF-FAE6-484B-B0D7-824B825BFA61}" type="presParOf" srcId="{93AB4CFE-9967-4F70-9CC7-E683FE1A58FD}" destId="{DFFFAEDF-092D-40EF-842D-0546B2239D29}" srcOrd="2" destOrd="0" presId="urn:microsoft.com/office/officeart/2018/2/layout/IconLabelList"/>
    <dgm:cxn modelId="{2E40D3CB-90F6-444D-A352-3F6EE013140B}" type="presParOf" srcId="{7113F84E-EE99-4B7D-BB10-1CBFB61523DC}" destId="{3B81D74F-BE55-440C-80E7-62A6A8498AFE}" srcOrd="3" destOrd="0" presId="urn:microsoft.com/office/officeart/2018/2/layout/IconLabelList"/>
    <dgm:cxn modelId="{0159AB5F-70A1-4C7E-BEF4-48E9A4C59657}" type="presParOf" srcId="{7113F84E-EE99-4B7D-BB10-1CBFB61523DC}" destId="{F9B65EA9-756C-4F24-80A0-525381286517}" srcOrd="4" destOrd="0" presId="urn:microsoft.com/office/officeart/2018/2/layout/IconLabelList"/>
    <dgm:cxn modelId="{526E0040-E60F-403B-A99F-3F718ED5E52A}" type="presParOf" srcId="{F9B65EA9-756C-4F24-80A0-525381286517}" destId="{754E04CF-95CE-4B86-8009-8D16A1232250}" srcOrd="0" destOrd="0" presId="urn:microsoft.com/office/officeart/2018/2/layout/IconLabelList"/>
    <dgm:cxn modelId="{FDB082D3-4CAE-4433-BD01-26461C53323F}" type="presParOf" srcId="{F9B65EA9-756C-4F24-80A0-525381286517}" destId="{C6A11999-1F3B-4A12-B982-8994BF67C064}" srcOrd="1" destOrd="0" presId="urn:microsoft.com/office/officeart/2018/2/layout/IconLabelList"/>
    <dgm:cxn modelId="{5697A218-2DC6-4389-AA20-DB82F260D514}" type="presParOf" srcId="{F9B65EA9-756C-4F24-80A0-525381286517}" destId="{724CCC21-B951-42F6-A4C2-62A1088DD3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9F2970-E46F-43EF-A793-9EC751D4D6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416134-40AB-454D-99DA-197543A939AC}">
      <dgm:prSet/>
      <dgm:spPr/>
      <dgm:t>
        <a:bodyPr/>
        <a:lstStyle/>
        <a:p>
          <a:r>
            <a:rPr lang="en-US" b="1"/>
            <a:t>Initialize</a:t>
          </a:r>
          <a:r>
            <a:rPr lang="en-US"/>
            <a:t>: Start version controlling a project by creatinga Git reposoitory</a:t>
          </a:r>
        </a:p>
      </dgm:t>
    </dgm:pt>
    <dgm:pt modelId="{6D609465-FC00-4F60-B01C-CB808872D8C9}" type="parTrans" cxnId="{4296C44C-7568-4D57-8D5C-1BD30DB6EE73}">
      <dgm:prSet/>
      <dgm:spPr/>
      <dgm:t>
        <a:bodyPr/>
        <a:lstStyle/>
        <a:p>
          <a:endParaRPr lang="en-US"/>
        </a:p>
      </dgm:t>
    </dgm:pt>
    <dgm:pt modelId="{04EB7903-9D8A-48CF-B57D-826E072202C8}" type="sibTrans" cxnId="{4296C44C-7568-4D57-8D5C-1BD30DB6EE73}">
      <dgm:prSet/>
      <dgm:spPr/>
      <dgm:t>
        <a:bodyPr/>
        <a:lstStyle/>
        <a:p>
          <a:endParaRPr lang="en-US"/>
        </a:p>
      </dgm:t>
    </dgm:pt>
    <dgm:pt modelId="{DB224DE2-D879-48AA-8C6A-9E942D4B604A}">
      <dgm:prSet/>
      <dgm:spPr/>
      <dgm:t>
        <a:bodyPr/>
        <a:lstStyle/>
        <a:p>
          <a:r>
            <a:rPr lang="en-US" b="1"/>
            <a:t>Add</a:t>
          </a:r>
          <a:r>
            <a:rPr lang="en-US"/>
            <a:t>: Select specific files to include in the next commit(Staging area)</a:t>
          </a:r>
        </a:p>
      </dgm:t>
    </dgm:pt>
    <dgm:pt modelId="{6721F0EC-FB57-44B9-9054-D515A4914D32}" type="parTrans" cxnId="{6E4B47CB-F8D8-4B60-93A0-EBBD29D0A7F7}">
      <dgm:prSet/>
      <dgm:spPr/>
      <dgm:t>
        <a:bodyPr/>
        <a:lstStyle/>
        <a:p>
          <a:endParaRPr lang="en-US"/>
        </a:p>
      </dgm:t>
    </dgm:pt>
    <dgm:pt modelId="{327B9231-A613-4D4C-878B-D436A75FF51A}" type="sibTrans" cxnId="{6E4B47CB-F8D8-4B60-93A0-EBBD29D0A7F7}">
      <dgm:prSet/>
      <dgm:spPr/>
      <dgm:t>
        <a:bodyPr/>
        <a:lstStyle/>
        <a:p>
          <a:endParaRPr lang="en-US"/>
        </a:p>
      </dgm:t>
    </dgm:pt>
    <dgm:pt modelId="{1B75FE3B-2B8B-4D14-A164-1D2FB151FB77}">
      <dgm:prSet/>
      <dgm:spPr/>
      <dgm:t>
        <a:bodyPr/>
        <a:lstStyle/>
        <a:p>
          <a:r>
            <a:rPr lang="en-US" b="1"/>
            <a:t>Commit</a:t>
          </a:r>
          <a:r>
            <a:rPr lang="en-US"/>
            <a:t>: Record Changes to the selected files with a meaningful message</a:t>
          </a:r>
        </a:p>
      </dgm:t>
    </dgm:pt>
    <dgm:pt modelId="{86DC802B-4C6C-44D7-B0FF-ECB544414A16}" type="parTrans" cxnId="{97B1FBC0-A3BC-48EB-BFA5-B3DFAADB0A84}">
      <dgm:prSet/>
      <dgm:spPr/>
      <dgm:t>
        <a:bodyPr/>
        <a:lstStyle/>
        <a:p>
          <a:endParaRPr lang="en-US"/>
        </a:p>
      </dgm:t>
    </dgm:pt>
    <dgm:pt modelId="{B5509964-8E06-4E37-B51E-A3F138684459}" type="sibTrans" cxnId="{97B1FBC0-A3BC-48EB-BFA5-B3DFAADB0A84}">
      <dgm:prSet/>
      <dgm:spPr/>
      <dgm:t>
        <a:bodyPr/>
        <a:lstStyle/>
        <a:p>
          <a:endParaRPr lang="en-US"/>
        </a:p>
      </dgm:t>
    </dgm:pt>
    <dgm:pt modelId="{833E05F7-7605-4697-B718-384D554898F7}">
      <dgm:prSet/>
      <dgm:spPr/>
      <dgm:t>
        <a:bodyPr/>
        <a:lstStyle/>
        <a:p>
          <a:r>
            <a:rPr lang="en-US" b="1"/>
            <a:t>Push</a:t>
          </a:r>
          <a:r>
            <a:rPr lang="en-US"/>
            <a:t>: Share yout committed chages with the remote repository.</a:t>
          </a:r>
        </a:p>
      </dgm:t>
    </dgm:pt>
    <dgm:pt modelId="{F1A403B8-26E0-41D0-8E8C-A38975FF17FC}" type="parTrans" cxnId="{97280850-3DDA-47A0-A7CD-B4D960D94DBB}">
      <dgm:prSet/>
      <dgm:spPr/>
      <dgm:t>
        <a:bodyPr/>
        <a:lstStyle/>
        <a:p>
          <a:endParaRPr lang="en-US"/>
        </a:p>
      </dgm:t>
    </dgm:pt>
    <dgm:pt modelId="{E74F7C40-151A-40AE-8DAA-33AE467F809C}" type="sibTrans" cxnId="{97280850-3DDA-47A0-A7CD-B4D960D94DBB}">
      <dgm:prSet/>
      <dgm:spPr/>
      <dgm:t>
        <a:bodyPr/>
        <a:lstStyle/>
        <a:p>
          <a:endParaRPr lang="en-US"/>
        </a:p>
      </dgm:t>
    </dgm:pt>
    <dgm:pt modelId="{F4954F04-9971-4110-B6A2-1567972751C8}" type="pres">
      <dgm:prSet presAssocID="{FD9F2970-E46F-43EF-A793-9EC751D4D62E}" presName="root" presStyleCnt="0">
        <dgm:presLayoutVars>
          <dgm:dir/>
          <dgm:resizeHandles val="exact"/>
        </dgm:presLayoutVars>
      </dgm:prSet>
      <dgm:spPr/>
    </dgm:pt>
    <dgm:pt modelId="{E06AA87C-C44F-4B95-8617-399D13C96685}" type="pres">
      <dgm:prSet presAssocID="{81416134-40AB-454D-99DA-197543A939AC}" presName="compNode" presStyleCnt="0"/>
      <dgm:spPr/>
    </dgm:pt>
    <dgm:pt modelId="{6A1FB213-6A37-47B7-AE47-F564269FBB6B}" type="pres">
      <dgm:prSet presAssocID="{81416134-40AB-454D-99DA-197543A939AC}" presName="bgRect" presStyleLbl="bgShp" presStyleIdx="0" presStyleCnt="4"/>
      <dgm:spPr/>
    </dgm:pt>
    <dgm:pt modelId="{BCD869AA-CEDF-45BD-85FF-959FA2CBA9D9}" type="pres">
      <dgm:prSet presAssocID="{81416134-40AB-454D-99DA-197543A939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6F27F6A-E17A-43C1-96B5-86E88E9D1E61}" type="pres">
      <dgm:prSet presAssocID="{81416134-40AB-454D-99DA-197543A939AC}" presName="spaceRect" presStyleCnt="0"/>
      <dgm:spPr/>
    </dgm:pt>
    <dgm:pt modelId="{47BDE13C-42F5-4836-858A-5560F97D731F}" type="pres">
      <dgm:prSet presAssocID="{81416134-40AB-454D-99DA-197543A939AC}" presName="parTx" presStyleLbl="revTx" presStyleIdx="0" presStyleCnt="4">
        <dgm:presLayoutVars>
          <dgm:chMax val="0"/>
          <dgm:chPref val="0"/>
        </dgm:presLayoutVars>
      </dgm:prSet>
      <dgm:spPr/>
    </dgm:pt>
    <dgm:pt modelId="{35EFF224-7F3D-4552-9EFE-2C4E63713B9C}" type="pres">
      <dgm:prSet presAssocID="{04EB7903-9D8A-48CF-B57D-826E072202C8}" presName="sibTrans" presStyleCnt="0"/>
      <dgm:spPr/>
    </dgm:pt>
    <dgm:pt modelId="{24E8C3DA-C05E-41FA-B163-EA332D127F71}" type="pres">
      <dgm:prSet presAssocID="{DB224DE2-D879-48AA-8C6A-9E942D4B604A}" presName="compNode" presStyleCnt="0"/>
      <dgm:spPr/>
    </dgm:pt>
    <dgm:pt modelId="{49811940-92BF-4227-A8FB-3AB63EFEAB19}" type="pres">
      <dgm:prSet presAssocID="{DB224DE2-D879-48AA-8C6A-9E942D4B604A}" presName="bgRect" presStyleLbl="bgShp" presStyleIdx="1" presStyleCnt="4"/>
      <dgm:spPr/>
    </dgm:pt>
    <dgm:pt modelId="{2BDA6A98-E166-4D04-818E-6DFD6442ECCA}" type="pres">
      <dgm:prSet presAssocID="{DB224DE2-D879-48AA-8C6A-9E942D4B60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B7A4E5F-6382-49ED-BC3F-05E282BB0E55}" type="pres">
      <dgm:prSet presAssocID="{DB224DE2-D879-48AA-8C6A-9E942D4B604A}" presName="spaceRect" presStyleCnt="0"/>
      <dgm:spPr/>
    </dgm:pt>
    <dgm:pt modelId="{71835C4D-370B-425E-AA9E-E2227145A9CA}" type="pres">
      <dgm:prSet presAssocID="{DB224DE2-D879-48AA-8C6A-9E942D4B604A}" presName="parTx" presStyleLbl="revTx" presStyleIdx="1" presStyleCnt="4">
        <dgm:presLayoutVars>
          <dgm:chMax val="0"/>
          <dgm:chPref val="0"/>
        </dgm:presLayoutVars>
      </dgm:prSet>
      <dgm:spPr/>
    </dgm:pt>
    <dgm:pt modelId="{8F55BE9A-2F58-468B-B210-395DB24FACB8}" type="pres">
      <dgm:prSet presAssocID="{327B9231-A613-4D4C-878B-D436A75FF51A}" presName="sibTrans" presStyleCnt="0"/>
      <dgm:spPr/>
    </dgm:pt>
    <dgm:pt modelId="{25C72A43-76EC-40B5-A65E-E7537F6D4DBC}" type="pres">
      <dgm:prSet presAssocID="{1B75FE3B-2B8B-4D14-A164-1D2FB151FB77}" presName="compNode" presStyleCnt="0"/>
      <dgm:spPr/>
    </dgm:pt>
    <dgm:pt modelId="{5EC9169A-84A4-41F8-9D28-BB1F4F6A0F24}" type="pres">
      <dgm:prSet presAssocID="{1B75FE3B-2B8B-4D14-A164-1D2FB151FB77}" presName="bgRect" presStyleLbl="bgShp" presStyleIdx="2" presStyleCnt="4"/>
      <dgm:spPr/>
    </dgm:pt>
    <dgm:pt modelId="{5A78F1EE-43DA-425A-9B3C-2B70A322AA6A}" type="pres">
      <dgm:prSet presAssocID="{1B75FE3B-2B8B-4D14-A164-1D2FB151FB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D99AEAF3-ED1A-42F8-99DD-00BCC0838B7C}" type="pres">
      <dgm:prSet presAssocID="{1B75FE3B-2B8B-4D14-A164-1D2FB151FB77}" presName="spaceRect" presStyleCnt="0"/>
      <dgm:spPr/>
    </dgm:pt>
    <dgm:pt modelId="{30329A3A-2884-4485-9B9A-06D24E3E464F}" type="pres">
      <dgm:prSet presAssocID="{1B75FE3B-2B8B-4D14-A164-1D2FB151FB77}" presName="parTx" presStyleLbl="revTx" presStyleIdx="2" presStyleCnt="4">
        <dgm:presLayoutVars>
          <dgm:chMax val="0"/>
          <dgm:chPref val="0"/>
        </dgm:presLayoutVars>
      </dgm:prSet>
      <dgm:spPr/>
    </dgm:pt>
    <dgm:pt modelId="{CEABB52C-05AB-4167-AB9C-0A1FB165FCEA}" type="pres">
      <dgm:prSet presAssocID="{B5509964-8E06-4E37-B51E-A3F138684459}" presName="sibTrans" presStyleCnt="0"/>
      <dgm:spPr/>
    </dgm:pt>
    <dgm:pt modelId="{F00A187B-7F46-428C-8695-23BEB89F0425}" type="pres">
      <dgm:prSet presAssocID="{833E05F7-7605-4697-B718-384D554898F7}" presName="compNode" presStyleCnt="0"/>
      <dgm:spPr/>
    </dgm:pt>
    <dgm:pt modelId="{1904E3F2-4F93-4E80-A1A9-57A62417E441}" type="pres">
      <dgm:prSet presAssocID="{833E05F7-7605-4697-B718-384D554898F7}" presName="bgRect" presStyleLbl="bgShp" presStyleIdx="3" presStyleCnt="4"/>
      <dgm:spPr/>
    </dgm:pt>
    <dgm:pt modelId="{804E0A29-F3CD-4412-83FC-7792A20F66B8}" type="pres">
      <dgm:prSet presAssocID="{833E05F7-7605-4697-B718-384D554898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6BEF6A7C-1589-41EA-8453-34F7062C970F}" type="pres">
      <dgm:prSet presAssocID="{833E05F7-7605-4697-B718-384D554898F7}" presName="spaceRect" presStyleCnt="0"/>
      <dgm:spPr/>
    </dgm:pt>
    <dgm:pt modelId="{98557C07-B1D1-4DB8-899D-525975BF4068}" type="pres">
      <dgm:prSet presAssocID="{833E05F7-7605-4697-B718-384D554898F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5B69304-D67E-4B56-A5A3-3B501B0F05C9}" type="presOf" srcId="{1B75FE3B-2B8B-4D14-A164-1D2FB151FB77}" destId="{30329A3A-2884-4485-9B9A-06D24E3E464F}" srcOrd="0" destOrd="0" presId="urn:microsoft.com/office/officeart/2018/2/layout/IconVerticalSolidList"/>
    <dgm:cxn modelId="{B031E829-80F4-4069-8FFE-17FB873DB11B}" type="presOf" srcId="{81416134-40AB-454D-99DA-197543A939AC}" destId="{47BDE13C-42F5-4836-858A-5560F97D731F}" srcOrd="0" destOrd="0" presId="urn:microsoft.com/office/officeart/2018/2/layout/IconVerticalSolidList"/>
    <dgm:cxn modelId="{4296C44C-7568-4D57-8D5C-1BD30DB6EE73}" srcId="{FD9F2970-E46F-43EF-A793-9EC751D4D62E}" destId="{81416134-40AB-454D-99DA-197543A939AC}" srcOrd="0" destOrd="0" parTransId="{6D609465-FC00-4F60-B01C-CB808872D8C9}" sibTransId="{04EB7903-9D8A-48CF-B57D-826E072202C8}"/>
    <dgm:cxn modelId="{97280850-3DDA-47A0-A7CD-B4D960D94DBB}" srcId="{FD9F2970-E46F-43EF-A793-9EC751D4D62E}" destId="{833E05F7-7605-4697-B718-384D554898F7}" srcOrd="3" destOrd="0" parTransId="{F1A403B8-26E0-41D0-8E8C-A38975FF17FC}" sibTransId="{E74F7C40-151A-40AE-8DAA-33AE467F809C}"/>
    <dgm:cxn modelId="{93834FAC-FE64-4B1D-B1BB-4A27B75AE6A4}" type="presOf" srcId="{833E05F7-7605-4697-B718-384D554898F7}" destId="{98557C07-B1D1-4DB8-899D-525975BF4068}" srcOrd="0" destOrd="0" presId="urn:microsoft.com/office/officeart/2018/2/layout/IconVerticalSolidList"/>
    <dgm:cxn modelId="{C5F336B7-EF36-42E5-8724-33E5156940EF}" type="presOf" srcId="{FD9F2970-E46F-43EF-A793-9EC751D4D62E}" destId="{F4954F04-9971-4110-B6A2-1567972751C8}" srcOrd="0" destOrd="0" presId="urn:microsoft.com/office/officeart/2018/2/layout/IconVerticalSolidList"/>
    <dgm:cxn modelId="{B70203BE-154E-4D83-A8C7-131F3AFC69B1}" type="presOf" srcId="{DB224DE2-D879-48AA-8C6A-9E942D4B604A}" destId="{71835C4D-370B-425E-AA9E-E2227145A9CA}" srcOrd="0" destOrd="0" presId="urn:microsoft.com/office/officeart/2018/2/layout/IconVerticalSolidList"/>
    <dgm:cxn modelId="{97B1FBC0-A3BC-48EB-BFA5-B3DFAADB0A84}" srcId="{FD9F2970-E46F-43EF-A793-9EC751D4D62E}" destId="{1B75FE3B-2B8B-4D14-A164-1D2FB151FB77}" srcOrd="2" destOrd="0" parTransId="{86DC802B-4C6C-44D7-B0FF-ECB544414A16}" sibTransId="{B5509964-8E06-4E37-B51E-A3F138684459}"/>
    <dgm:cxn modelId="{6E4B47CB-F8D8-4B60-93A0-EBBD29D0A7F7}" srcId="{FD9F2970-E46F-43EF-A793-9EC751D4D62E}" destId="{DB224DE2-D879-48AA-8C6A-9E942D4B604A}" srcOrd="1" destOrd="0" parTransId="{6721F0EC-FB57-44B9-9054-D515A4914D32}" sibTransId="{327B9231-A613-4D4C-878B-D436A75FF51A}"/>
    <dgm:cxn modelId="{2C0DEDC0-2EFB-4CE8-8A53-AEFC3F461C8A}" type="presParOf" srcId="{F4954F04-9971-4110-B6A2-1567972751C8}" destId="{E06AA87C-C44F-4B95-8617-399D13C96685}" srcOrd="0" destOrd="0" presId="urn:microsoft.com/office/officeart/2018/2/layout/IconVerticalSolidList"/>
    <dgm:cxn modelId="{C9E3937F-241A-4ADB-A6A3-1B287BCF09AF}" type="presParOf" srcId="{E06AA87C-C44F-4B95-8617-399D13C96685}" destId="{6A1FB213-6A37-47B7-AE47-F564269FBB6B}" srcOrd="0" destOrd="0" presId="urn:microsoft.com/office/officeart/2018/2/layout/IconVerticalSolidList"/>
    <dgm:cxn modelId="{41BCA3A5-3BDD-4482-80CD-3F1299795154}" type="presParOf" srcId="{E06AA87C-C44F-4B95-8617-399D13C96685}" destId="{BCD869AA-CEDF-45BD-85FF-959FA2CBA9D9}" srcOrd="1" destOrd="0" presId="urn:microsoft.com/office/officeart/2018/2/layout/IconVerticalSolidList"/>
    <dgm:cxn modelId="{3AED55DF-87B7-4B07-9A14-34C02BA198CC}" type="presParOf" srcId="{E06AA87C-C44F-4B95-8617-399D13C96685}" destId="{86F27F6A-E17A-43C1-96B5-86E88E9D1E61}" srcOrd="2" destOrd="0" presId="urn:microsoft.com/office/officeart/2018/2/layout/IconVerticalSolidList"/>
    <dgm:cxn modelId="{4AFA7D76-9CB4-4302-ACA8-057BFE46A7A3}" type="presParOf" srcId="{E06AA87C-C44F-4B95-8617-399D13C96685}" destId="{47BDE13C-42F5-4836-858A-5560F97D731F}" srcOrd="3" destOrd="0" presId="urn:microsoft.com/office/officeart/2018/2/layout/IconVerticalSolidList"/>
    <dgm:cxn modelId="{EA3D9163-E29D-484B-B81F-1B6431216CC2}" type="presParOf" srcId="{F4954F04-9971-4110-B6A2-1567972751C8}" destId="{35EFF224-7F3D-4552-9EFE-2C4E63713B9C}" srcOrd="1" destOrd="0" presId="urn:microsoft.com/office/officeart/2018/2/layout/IconVerticalSolidList"/>
    <dgm:cxn modelId="{292A7ED9-E54D-4A1F-BA82-C9A71EF6B190}" type="presParOf" srcId="{F4954F04-9971-4110-B6A2-1567972751C8}" destId="{24E8C3DA-C05E-41FA-B163-EA332D127F71}" srcOrd="2" destOrd="0" presId="urn:microsoft.com/office/officeart/2018/2/layout/IconVerticalSolidList"/>
    <dgm:cxn modelId="{FD879CB1-3A65-40EC-A5B3-84E0ACB7408C}" type="presParOf" srcId="{24E8C3DA-C05E-41FA-B163-EA332D127F71}" destId="{49811940-92BF-4227-A8FB-3AB63EFEAB19}" srcOrd="0" destOrd="0" presId="urn:microsoft.com/office/officeart/2018/2/layout/IconVerticalSolidList"/>
    <dgm:cxn modelId="{239D28D1-3ABD-4DC0-B89C-D7B0190AEC0B}" type="presParOf" srcId="{24E8C3DA-C05E-41FA-B163-EA332D127F71}" destId="{2BDA6A98-E166-4D04-818E-6DFD6442ECCA}" srcOrd="1" destOrd="0" presId="urn:microsoft.com/office/officeart/2018/2/layout/IconVerticalSolidList"/>
    <dgm:cxn modelId="{0241AC31-B9F1-43AA-8A01-CA9A2A1CE5DE}" type="presParOf" srcId="{24E8C3DA-C05E-41FA-B163-EA332D127F71}" destId="{BB7A4E5F-6382-49ED-BC3F-05E282BB0E55}" srcOrd="2" destOrd="0" presId="urn:microsoft.com/office/officeart/2018/2/layout/IconVerticalSolidList"/>
    <dgm:cxn modelId="{F6A58999-D456-40BB-BE6A-25FD5D5D21A9}" type="presParOf" srcId="{24E8C3DA-C05E-41FA-B163-EA332D127F71}" destId="{71835C4D-370B-425E-AA9E-E2227145A9CA}" srcOrd="3" destOrd="0" presId="urn:microsoft.com/office/officeart/2018/2/layout/IconVerticalSolidList"/>
    <dgm:cxn modelId="{B0C7CA7D-2125-454A-8012-4FDC05B036BE}" type="presParOf" srcId="{F4954F04-9971-4110-B6A2-1567972751C8}" destId="{8F55BE9A-2F58-468B-B210-395DB24FACB8}" srcOrd="3" destOrd="0" presId="urn:microsoft.com/office/officeart/2018/2/layout/IconVerticalSolidList"/>
    <dgm:cxn modelId="{E30C77C0-5CD5-4D00-B615-1101F3A2F6AA}" type="presParOf" srcId="{F4954F04-9971-4110-B6A2-1567972751C8}" destId="{25C72A43-76EC-40B5-A65E-E7537F6D4DBC}" srcOrd="4" destOrd="0" presId="urn:microsoft.com/office/officeart/2018/2/layout/IconVerticalSolidList"/>
    <dgm:cxn modelId="{C2116DC4-FC99-4E16-BD0B-1504BAE70C1A}" type="presParOf" srcId="{25C72A43-76EC-40B5-A65E-E7537F6D4DBC}" destId="{5EC9169A-84A4-41F8-9D28-BB1F4F6A0F24}" srcOrd="0" destOrd="0" presId="urn:microsoft.com/office/officeart/2018/2/layout/IconVerticalSolidList"/>
    <dgm:cxn modelId="{BCEFDDE3-52C4-4BFF-B098-7616174FF549}" type="presParOf" srcId="{25C72A43-76EC-40B5-A65E-E7537F6D4DBC}" destId="{5A78F1EE-43DA-425A-9B3C-2B70A322AA6A}" srcOrd="1" destOrd="0" presId="urn:microsoft.com/office/officeart/2018/2/layout/IconVerticalSolidList"/>
    <dgm:cxn modelId="{E9D3B2BA-63CF-413E-9641-9382A01B1CD1}" type="presParOf" srcId="{25C72A43-76EC-40B5-A65E-E7537F6D4DBC}" destId="{D99AEAF3-ED1A-42F8-99DD-00BCC0838B7C}" srcOrd="2" destOrd="0" presId="urn:microsoft.com/office/officeart/2018/2/layout/IconVerticalSolidList"/>
    <dgm:cxn modelId="{89AD7555-6D0F-47F4-A44B-8001DE8A1F0D}" type="presParOf" srcId="{25C72A43-76EC-40B5-A65E-E7537F6D4DBC}" destId="{30329A3A-2884-4485-9B9A-06D24E3E464F}" srcOrd="3" destOrd="0" presId="urn:microsoft.com/office/officeart/2018/2/layout/IconVerticalSolidList"/>
    <dgm:cxn modelId="{EF3FDB9E-9AD2-47C4-A67A-6B6D4D5DA05C}" type="presParOf" srcId="{F4954F04-9971-4110-B6A2-1567972751C8}" destId="{CEABB52C-05AB-4167-AB9C-0A1FB165FCEA}" srcOrd="5" destOrd="0" presId="urn:microsoft.com/office/officeart/2018/2/layout/IconVerticalSolidList"/>
    <dgm:cxn modelId="{CE1EC404-983A-4AB1-A458-01B61422BCDD}" type="presParOf" srcId="{F4954F04-9971-4110-B6A2-1567972751C8}" destId="{F00A187B-7F46-428C-8695-23BEB89F0425}" srcOrd="6" destOrd="0" presId="urn:microsoft.com/office/officeart/2018/2/layout/IconVerticalSolidList"/>
    <dgm:cxn modelId="{BB26E8B4-2A76-4CB8-B4DE-31E5C93EB16A}" type="presParOf" srcId="{F00A187B-7F46-428C-8695-23BEB89F0425}" destId="{1904E3F2-4F93-4E80-A1A9-57A62417E441}" srcOrd="0" destOrd="0" presId="urn:microsoft.com/office/officeart/2018/2/layout/IconVerticalSolidList"/>
    <dgm:cxn modelId="{73E86EE6-9C5F-4041-A62A-C2E9CFC33E1B}" type="presParOf" srcId="{F00A187B-7F46-428C-8695-23BEB89F0425}" destId="{804E0A29-F3CD-4412-83FC-7792A20F66B8}" srcOrd="1" destOrd="0" presId="urn:microsoft.com/office/officeart/2018/2/layout/IconVerticalSolidList"/>
    <dgm:cxn modelId="{38721FFF-0AAC-4CDE-BA2E-C380F179F162}" type="presParOf" srcId="{F00A187B-7F46-428C-8695-23BEB89F0425}" destId="{6BEF6A7C-1589-41EA-8453-34F7062C970F}" srcOrd="2" destOrd="0" presId="urn:microsoft.com/office/officeart/2018/2/layout/IconVerticalSolidList"/>
    <dgm:cxn modelId="{533A5495-AC27-463F-8406-FC7FF1555F28}" type="presParOf" srcId="{F00A187B-7F46-428C-8695-23BEB89F0425}" destId="{98557C07-B1D1-4DB8-899D-525975BF40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D81BE7-651C-4EB4-8EB2-57AAF60A847B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160A241-DA03-454C-9E1D-1D19738CD7E2}">
      <dgm:prSet/>
      <dgm:spPr/>
      <dgm:t>
        <a:bodyPr/>
        <a:lstStyle/>
        <a:p>
          <a:r>
            <a:rPr lang="en-US"/>
            <a:t>Create a GitHub Account</a:t>
          </a:r>
        </a:p>
      </dgm:t>
    </dgm:pt>
    <dgm:pt modelId="{3F6108D3-6410-4BF7-9D26-E520574E93AB}" type="parTrans" cxnId="{A3E1527A-6113-4DA2-B0B7-01F555938320}">
      <dgm:prSet/>
      <dgm:spPr/>
      <dgm:t>
        <a:bodyPr/>
        <a:lstStyle/>
        <a:p>
          <a:endParaRPr lang="en-US"/>
        </a:p>
      </dgm:t>
    </dgm:pt>
    <dgm:pt modelId="{1EEAB65C-707C-4C7B-92BA-97ACB9DDDC62}" type="sibTrans" cxnId="{A3E1527A-6113-4DA2-B0B7-01F555938320}">
      <dgm:prSet/>
      <dgm:spPr/>
      <dgm:t>
        <a:bodyPr/>
        <a:lstStyle/>
        <a:p>
          <a:endParaRPr lang="en-US"/>
        </a:p>
      </dgm:t>
    </dgm:pt>
    <dgm:pt modelId="{33A08AC3-0396-40A4-9089-D925856110F6}">
      <dgm:prSet/>
      <dgm:spPr/>
      <dgm:t>
        <a:bodyPr/>
        <a:lstStyle/>
        <a:p>
          <a:r>
            <a:rPr lang="en-US"/>
            <a:t>Create a New Repository</a:t>
          </a:r>
        </a:p>
      </dgm:t>
    </dgm:pt>
    <dgm:pt modelId="{35C258FF-59B8-40A5-BA97-08194539E0D9}" type="parTrans" cxnId="{8D42BED8-32E5-4F29-B12E-F60A826896A8}">
      <dgm:prSet/>
      <dgm:spPr/>
      <dgm:t>
        <a:bodyPr/>
        <a:lstStyle/>
        <a:p>
          <a:endParaRPr lang="en-US"/>
        </a:p>
      </dgm:t>
    </dgm:pt>
    <dgm:pt modelId="{9AE796E3-D6AD-4F9D-862C-4B2FE543C261}" type="sibTrans" cxnId="{8D42BED8-32E5-4F29-B12E-F60A826896A8}">
      <dgm:prSet/>
      <dgm:spPr/>
      <dgm:t>
        <a:bodyPr/>
        <a:lstStyle/>
        <a:p>
          <a:endParaRPr lang="en-US"/>
        </a:p>
      </dgm:t>
    </dgm:pt>
    <dgm:pt modelId="{A0115EEF-B3E2-420A-87F0-BAF2CB402A59}">
      <dgm:prSet/>
      <dgm:spPr/>
      <dgm:t>
        <a:bodyPr/>
        <a:lstStyle/>
        <a:p>
          <a:r>
            <a:rPr lang="en-US"/>
            <a:t>Invite the team members by providing their GitHub handles or email addresses</a:t>
          </a:r>
        </a:p>
      </dgm:t>
    </dgm:pt>
    <dgm:pt modelId="{DE7D6E44-6D0D-4B8E-8D63-8FF85D66030B}" type="parTrans" cxnId="{30DD4555-30DB-4B0F-BC6D-B873E1271FCA}">
      <dgm:prSet/>
      <dgm:spPr/>
      <dgm:t>
        <a:bodyPr/>
        <a:lstStyle/>
        <a:p>
          <a:endParaRPr lang="en-US"/>
        </a:p>
      </dgm:t>
    </dgm:pt>
    <dgm:pt modelId="{30785152-283D-4328-B06A-8E4E56F9778C}" type="sibTrans" cxnId="{30DD4555-30DB-4B0F-BC6D-B873E1271FCA}">
      <dgm:prSet/>
      <dgm:spPr/>
      <dgm:t>
        <a:bodyPr/>
        <a:lstStyle/>
        <a:p>
          <a:endParaRPr lang="en-US"/>
        </a:p>
      </dgm:t>
    </dgm:pt>
    <dgm:pt modelId="{179567A2-41C3-4D14-BA46-D8CE2154402B}">
      <dgm:prSet/>
      <dgm:spPr/>
      <dgm:t>
        <a:bodyPr/>
        <a:lstStyle/>
        <a:p>
          <a:r>
            <a:rPr lang="en-US"/>
            <a:t>Team members clone the repository to the local machines</a:t>
          </a:r>
        </a:p>
      </dgm:t>
    </dgm:pt>
    <dgm:pt modelId="{A4B2CDBD-5912-4788-9336-ECADE97E45DC}" type="parTrans" cxnId="{2E646802-99F5-4CFC-BD81-BF5937492F13}">
      <dgm:prSet/>
      <dgm:spPr/>
      <dgm:t>
        <a:bodyPr/>
        <a:lstStyle/>
        <a:p>
          <a:endParaRPr lang="en-US"/>
        </a:p>
      </dgm:t>
    </dgm:pt>
    <dgm:pt modelId="{453C37FD-F8A7-4287-9B22-D50D9FF1B083}" type="sibTrans" cxnId="{2E646802-99F5-4CFC-BD81-BF5937492F13}">
      <dgm:prSet/>
      <dgm:spPr/>
      <dgm:t>
        <a:bodyPr/>
        <a:lstStyle/>
        <a:p>
          <a:endParaRPr lang="en-US"/>
        </a:p>
      </dgm:t>
    </dgm:pt>
    <dgm:pt modelId="{C605AFC6-98DB-4FAB-8105-71F6D9235CD2}">
      <dgm:prSet/>
      <dgm:spPr/>
      <dgm:t>
        <a:bodyPr/>
        <a:lstStyle/>
        <a:p>
          <a:r>
            <a:rPr lang="en-US"/>
            <a:t>Team members need to work in Separate branches for their assigned tasks </a:t>
          </a:r>
        </a:p>
      </dgm:t>
    </dgm:pt>
    <dgm:pt modelId="{8CDF6244-C935-4E41-B6A0-FB7FD3D9C113}" type="parTrans" cxnId="{CDC02A38-AA31-4E55-A7DA-900A5161D6D9}">
      <dgm:prSet/>
      <dgm:spPr/>
      <dgm:t>
        <a:bodyPr/>
        <a:lstStyle/>
        <a:p>
          <a:endParaRPr lang="en-US"/>
        </a:p>
      </dgm:t>
    </dgm:pt>
    <dgm:pt modelId="{1DC15C0E-CEA2-4C24-901C-13519D92DD95}" type="sibTrans" cxnId="{CDC02A38-AA31-4E55-A7DA-900A5161D6D9}">
      <dgm:prSet/>
      <dgm:spPr/>
      <dgm:t>
        <a:bodyPr/>
        <a:lstStyle/>
        <a:p>
          <a:endParaRPr lang="en-US"/>
        </a:p>
      </dgm:t>
    </dgm:pt>
    <dgm:pt modelId="{ACEB51DF-47B5-4E87-AF9F-B30E8C361618}">
      <dgm:prSet/>
      <dgm:spPr/>
      <dgm:t>
        <a:bodyPr/>
        <a:lstStyle/>
        <a:p>
          <a:r>
            <a:rPr lang="en-US"/>
            <a:t>Team members make the changes and commit them</a:t>
          </a:r>
        </a:p>
      </dgm:t>
    </dgm:pt>
    <dgm:pt modelId="{368093C1-2B6F-4C34-A324-161C56F8F33A}" type="parTrans" cxnId="{6172A9E0-F069-4DCC-841D-94C1E0888B88}">
      <dgm:prSet/>
      <dgm:spPr/>
      <dgm:t>
        <a:bodyPr/>
        <a:lstStyle/>
        <a:p>
          <a:endParaRPr lang="en-US"/>
        </a:p>
      </dgm:t>
    </dgm:pt>
    <dgm:pt modelId="{21ABE7FF-BF71-47D5-8847-BACF030EDF3E}" type="sibTrans" cxnId="{6172A9E0-F069-4DCC-841D-94C1E0888B88}">
      <dgm:prSet/>
      <dgm:spPr/>
      <dgm:t>
        <a:bodyPr/>
        <a:lstStyle/>
        <a:p>
          <a:endParaRPr lang="en-US"/>
        </a:p>
      </dgm:t>
    </dgm:pt>
    <dgm:pt modelId="{16F39393-1515-48DB-90BF-B0AEC2C9AD74}">
      <dgm:prSet/>
      <dgm:spPr/>
      <dgm:t>
        <a:bodyPr/>
        <a:lstStyle/>
        <a:p>
          <a:r>
            <a:rPr lang="en-US"/>
            <a:t>Creating pulling reqursts</a:t>
          </a:r>
        </a:p>
      </dgm:t>
    </dgm:pt>
    <dgm:pt modelId="{F22C13A3-F0BC-463F-8B5D-31638B3DBA60}" type="parTrans" cxnId="{8CE13371-0F1D-4EB6-8C1E-7626A6636F52}">
      <dgm:prSet/>
      <dgm:spPr/>
      <dgm:t>
        <a:bodyPr/>
        <a:lstStyle/>
        <a:p>
          <a:endParaRPr lang="en-US"/>
        </a:p>
      </dgm:t>
    </dgm:pt>
    <dgm:pt modelId="{74BBF9F3-BEED-497C-A45F-FF6FC6FC458C}" type="sibTrans" cxnId="{8CE13371-0F1D-4EB6-8C1E-7626A6636F52}">
      <dgm:prSet/>
      <dgm:spPr/>
      <dgm:t>
        <a:bodyPr/>
        <a:lstStyle/>
        <a:p>
          <a:endParaRPr lang="en-US"/>
        </a:p>
      </dgm:t>
    </dgm:pt>
    <dgm:pt modelId="{3322FF36-942A-486C-97ED-0B28FD4C9E34}">
      <dgm:prSet/>
      <dgm:spPr/>
      <dgm:t>
        <a:bodyPr/>
        <a:lstStyle/>
        <a:p>
          <a:r>
            <a:rPr lang="en-US"/>
            <a:t>Review</a:t>
          </a:r>
        </a:p>
      </dgm:t>
    </dgm:pt>
    <dgm:pt modelId="{7D05DBC5-C21C-4D7D-8C32-0AE9BC5A34E4}" type="parTrans" cxnId="{9C443E31-F11A-4F20-958D-BA526A353F14}">
      <dgm:prSet/>
      <dgm:spPr/>
      <dgm:t>
        <a:bodyPr/>
        <a:lstStyle/>
        <a:p>
          <a:endParaRPr lang="en-US"/>
        </a:p>
      </dgm:t>
    </dgm:pt>
    <dgm:pt modelId="{4EA98A5B-20D1-4EA8-85BC-8ACF14D076E8}" type="sibTrans" cxnId="{9C443E31-F11A-4F20-958D-BA526A353F14}">
      <dgm:prSet/>
      <dgm:spPr/>
      <dgm:t>
        <a:bodyPr/>
        <a:lstStyle/>
        <a:p>
          <a:endParaRPr lang="en-US"/>
        </a:p>
      </dgm:t>
    </dgm:pt>
    <dgm:pt modelId="{B9CCB143-4991-4215-A8E1-3BAF0B42AF27}">
      <dgm:prSet/>
      <dgm:spPr/>
      <dgm:t>
        <a:bodyPr/>
        <a:lstStyle/>
        <a:p>
          <a:r>
            <a:rPr lang="en-US"/>
            <a:t>Merge</a:t>
          </a:r>
        </a:p>
      </dgm:t>
    </dgm:pt>
    <dgm:pt modelId="{D113697C-CC8B-444D-8B28-A5D01E64125B}" type="parTrans" cxnId="{73A9505B-9BD8-4AF9-A42A-B69DF3E589C4}">
      <dgm:prSet/>
      <dgm:spPr/>
      <dgm:t>
        <a:bodyPr/>
        <a:lstStyle/>
        <a:p>
          <a:endParaRPr lang="en-US"/>
        </a:p>
      </dgm:t>
    </dgm:pt>
    <dgm:pt modelId="{6096FB68-E9D7-40D7-932F-052F67192FAD}" type="sibTrans" cxnId="{73A9505B-9BD8-4AF9-A42A-B69DF3E589C4}">
      <dgm:prSet/>
      <dgm:spPr/>
      <dgm:t>
        <a:bodyPr/>
        <a:lstStyle/>
        <a:p>
          <a:endParaRPr lang="en-US"/>
        </a:p>
      </dgm:t>
    </dgm:pt>
    <dgm:pt modelId="{34643877-9CD0-4FB1-938F-D04D095EB8F8}" type="pres">
      <dgm:prSet presAssocID="{57D81BE7-651C-4EB4-8EB2-57AAF60A847B}" presName="Name0" presStyleCnt="0">
        <dgm:presLayoutVars>
          <dgm:dir/>
          <dgm:resizeHandles val="exact"/>
        </dgm:presLayoutVars>
      </dgm:prSet>
      <dgm:spPr/>
    </dgm:pt>
    <dgm:pt modelId="{E08EBF39-5A4D-48CB-AC9A-68920DB0AA14}" type="pres">
      <dgm:prSet presAssocID="{9160A241-DA03-454C-9E1D-1D19738CD7E2}" presName="node" presStyleLbl="node1" presStyleIdx="0" presStyleCnt="9">
        <dgm:presLayoutVars>
          <dgm:bulletEnabled val="1"/>
        </dgm:presLayoutVars>
      </dgm:prSet>
      <dgm:spPr/>
    </dgm:pt>
    <dgm:pt modelId="{8BE50F42-F28E-4B94-85E0-1AC1A5228E9A}" type="pres">
      <dgm:prSet presAssocID="{1EEAB65C-707C-4C7B-92BA-97ACB9DDDC62}" presName="sibTrans" presStyleLbl="sibTrans1D1" presStyleIdx="0" presStyleCnt="8"/>
      <dgm:spPr/>
    </dgm:pt>
    <dgm:pt modelId="{9839745B-2DB7-4C6A-8F06-C933075B0A64}" type="pres">
      <dgm:prSet presAssocID="{1EEAB65C-707C-4C7B-92BA-97ACB9DDDC62}" presName="connectorText" presStyleLbl="sibTrans1D1" presStyleIdx="0" presStyleCnt="8"/>
      <dgm:spPr/>
    </dgm:pt>
    <dgm:pt modelId="{AA15704D-F813-42EE-B3CB-49FC2FD5F017}" type="pres">
      <dgm:prSet presAssocID="{33A08AC3-0396-40A4-9089-D925856110F6}" presName="node" presStyleLbl="node1" presStyleIdx="1" presStyleCnt="9">
        <dgm:presLayoutVars>
          <dgm:bulletEnabled val="1"/>
        </dgm:presLayoutVars>
      </dgm:prSet>
      <dgm:spPr/>
    </dgm:pt>
    <dgm:pt modelId="{709CFD64-B473-4F72-BE02-640ECE9A6215}" type="pres">
      <dgm:prSet presAssocID="{9AE796E3-D6AD-4F9D-862C-4B2FE543C261}" presName="sibTrans" presStyleLbl="sibTrans1D1" presStyleIdx="1" presStyleCnt="8"/>
      <dgm:spPr/>
    </dgm:pt>
    <dgm:pt modelId="{F5A72CBC-7FD4-40CD-9D6D-4A2376ADA717}" type="pres">
      <dgm:prSet presAssocID="{9AE796E3-D6AD-4F9D-862C-4B2FE543C261}" presName="connectorText" presStyleLbl="sibTrans1D1" presStyleIdx="1" presStyleCnt="8"/>
      <dgm:spPr/>
    </dgm:pt>
    <dgm:pt modelId="{82C97D56-73AD-4BCE-80DD-9687F266E1AD}" type="pres">
      <dgm:prSet presAssocID="{A0115EEF-B3E2-420A-87F0-BAF2CB402A59}" presName="node" presStyleLbl="node1" presStyleIdx="2" presStyleCnt="9">
        <dgm:presLayoutVars>
          <dgm:bulletEnabled val="1"/>
        </dgm:presLayoutVars>
      </dgm:prSet>
      <dgm:spPr/>
    </dgm:pt>
    <dgm:pt modelId="{1CF7D1BF-174B-43B6-9197-381F3F7D11A3}" type="pres">
      <dgm:prSet presAssocID="{30785152-283D-4328-B06A-8E4E56F9778C}" presName="sibTrans" presStyleLbl="sibTrans1D1" presStyleIdx="2" presStyleCnt="8"/>
      <dgm:spPr/>
    </dgm:pt>
    <dgm:pt modelId="{F636E316-8645-4890-BD3F-D50DD921BDA8}" type="pres">
      <dgm:prSet presAssocID="{30785152-283D-4328-B06A-8E4E56F9778C}" presName="connectorText" presStyleLbl="sibTrans1D1" presStyleIdx="2" presStyleCnt="8"/>
      <dgm:spPr/>
    </dgm:pt>
    <dgm:pt modelId="{8C20530B-C155-4E9F-B7CF-A68A6E4468F3}" type="pres">
      <dgm:prSet presAssocID="{179567A2-41C3-4D14-BA46-D8CE2154402B}" presName="node" presStyleLbl="node1" presStyleIdx="3" presStyleCnt="9">
        <dgm:presLayoutVars>
          <dgm:bulletEnabled val="1"/>
        </dgm:presLayoutVars>
      </dgm:prSet>
      <dgm:spPr/>
    </dgm:pt>
    <dgm:pt modelId="{F0D82630-54EF-4377-B75B-E894068487D6}" type="pres">
      <dgm:prSet presAssocID="{453C37FD-F8A7-4287-9B22-D50D9FF1B083}" presName="sibTrans" presStyleLbl="sibTrans1D1" presStyleIdx="3" presStyleCnt="8"/>
      <dgm:spPr/>
    </dgm:pt>
    <dgm:pt modelId="{EC0DD462-30A8-4282-8B1E-01A473F39038}" type="pres">
      <dgm:prSet presAssocID="{453C37FD-F8A7-4287-9B22-D50D9FF1B083}" presName="connectorText" presStyleLbl="sibTrans1D1" presStyleIdx="3" presStyleCnt="8"/>
      <dgm:spPr/>
    </dgm:pt>
    <dgm:pt modelId="{AC963FA3-D678-4291-A9D7-FAC3BBA09921}" type="pres">
      <dgm:prSet presAssocID="{C605AFC6-98DB-4FAB-8105-71F6D9235CD2}" presName="node" presStyleLbl="node1" presStyleIdx="4" presStyleCnt="9">
        <dgm:presLayoutVars>
          <dgm:bulletEnabled val="1"/>
        </dgm:presLayoutVars>
      </dgm:prSet>
      <dgm:spPr/>
    </dgm:pt>
    <dgm:pt modelId="{4CDC703C-0958-45F3-B304-14241524F736}" type="pres">
      <dgm:prSet presAssocID="{1DC15C0E-CEA2-4C24-901C-13519D92DD95}" presName="sibTrans" presStyleLbl="sibTrans1D1" presStyleIdx="4" presStyleCnt="8"/>
      <dgm:spPr/>
    </dgm:pt>
    <dgm:pt modelId="{0DDD4ED7-39DD-4790-AB00-E3756F0CA525}" type="pres">
      <dgm:prSet presAssocID="{1DC15C0E-CEA2-4C24-901C-13519D92DD95}" presName="connectorText" presStyleLbl="sibTrans1D1" presStyleIdx="4" presStyleCnt="8"/>
      <dgm:spPr/>
    </dgm:pt>
    <dgm:pt modelId="{38C65DD6-C2EB-4AEB-81C4-7FE4DA1A040E}" type="pres">
      <dgm:prSet presAssocID="{ACEB51DF-47B5-4E87-AF9F-B30E8C361618}" presName="node" presStyleLbl="node1" presStyleIdx="5" presStyleCnt="9">
        <dgm:presLayoutVars>
          <dgm:bulletEnabled val="1"/>
        </dgm:presLayoutVars>
      </dgm:prSet>
      <dgm:spPr/>
    </dgm:pt>
    <dgm:pt modelId="{AD4466A9-C15D-40E8-B2E0-B109631D41E9}" type="pres">
      <dgm:prSet presAssocID="{21ABE7FF-BF71-47D5-8847-BACF030EDF3E}" presName="sibTrans" presStyleLbl="sibTrans1D1" presStyleIdx="5" presStyleCnt="8"/>
      <dgm:spPr/>
    </dgm:pt>
    <dgm:pt modelId="{1A44B052-FDAB-4F0E-9FB6-5114B89A5618}" type="pres">
      <dgm:prSet presAssocID="{21ABE7FF-BF71-47D5-8847-BACF030EDF3E}" presName="connectorText" presStyleLbl="sibTrans1D1" presStyleIdx="5" presStyleCnt="8"/>
      <dgm:spPr/>
    </dgm:pt>
    <dgm:pt modelId="{EA460638-93D6-43BD-AAAB-3F9BB659E2E8}" type="pres">
      <dgm:prSet presAssocID="{16F39393-1515-48DB-90BF-B0AEC2C9AD74}" presName="node" presStyleLbl="node1" presStyleIdx="6" presStyleCnt="9">
        <dgm:presLayoutVars>
          <dgm:bulletEnabled val="1"/>
        </dgm:presLayoutVars>
      </dgm:prSet>
      <dgm:spPr/>
    </dgm:pt>
    <dgm:pt modelId="{83100BC1-9E9C-4911-8EAE-D0234719DB58}" type="pres">
      <dgm:prSet presAssocID="{74BBF9F3-BEED-497C-A45F-FF6FC6FC458C}" presName="sibTrans" presStyleLbl="sibTrans1D1" presStyleIdx="6" presStyleCnt="8"/>
      <dgm:spPr/>
    </dgm:pt>
    <dgm:pt modelId="{9D4FF44F-CDD1-4D1B-8B0B-CFA0282251EC}" type="pres">
      <dgm:prSet presAssocID="{74BBF9F3-BEED-497C-A45F-FF6FC6FC458C}" presName="connectorText" presStyleLbl="sibTrans1D1" presStyleIdx="6" presStyleCnt="8"/>
      <dgm:spPr/>
    </dgm:pt>
    <dgm:pt modelId="{E3729CED-070A-4AE8-B565-7EE5B33E84F8}" type="pres">
      <dgm:prSet presAssocID="{3322FF36-942A-486C-97ED-0B28FD4C9E34}" presName="node" presStyleLbl="node1" presStyleIdx="7" presStyleCnt="9">
        <dgm:presLayoutVars>
          <dgm:bulletEnabled val="1"/>
        </dgm:presLayoutVars>
      </dgm:prSet>
      <dgm:spPr/>
    </dgm:pt>
    <dgm:pt modelId="{3F098A9E-E163-4BB8-AC62-8105C9306FA5}" type="pres">
      <dgm:prSet presAssocID="{4EA98A5B-20D1-4EA8-85BC-8ACF14D076E8}" presName="sibTrans" presStyleLbl="sibTrans1D1" presStyleIdx="7" presStyleCnt="8"/>
      <dgm:spPr/>
    </dgm:pt>
    <dgm:pt modelId="{4145F9F5-D297-4F82-8482-6D73AACD1399}" type="pres">
      <dgm:prSet presAssocID="{4EA98A5B-20D1-4EA8-85BC-8ACF14D076E8}" presName="connectorText" presStyleLbl="sibTrans1D1" presStyleIdx="7" presStyleCnt="8"/>
      <dgm:spPr/>
    </dgm:pt>
    <dgm:pt modelId="{A9255490-1641-4C15-B2FA-9B654379DBD6}" type="pres">
      <dgm:prSet presAssocID="{B9CCB143-4991-4215-A8E1-3BAF0B42AF27}" presName="node" presStyleLbl="node1" presStyleIdx="8" presStyleCnt="9">
        <dgm:presLayoutVars>
          <dgm:bulletEnabled val="1"/>
        </dgm:presLayoutVars>
      </dgm:prSet>
      <dgm:spPr/>
    </dgm:pt>
  </dgm:ptLst>
  <dgm:cxnLst>
    <dgm:cxn modelId="{57067100-76E7-4480-B3A4-216F3A8A6DED}" type="presOf" srcId="{9AE796E3-D6AD-4F9D-862C-4B2FE543C261}" destId="{709CFD64-B473-4F72-BE02-640ECE9A6215}" srcOrd="0" destOrd="0" presId="urn:microsoft.com/office/officeart/2016/7/layout/RepeatingBendingProcessNew"/>
    <dgm:cxn modelId="{2E646802-99F5-4CFC-BD81-BF5937492F13}" srcId="{57D81BE7-651C-4EB4-8EB2-57AAF60A847B}" destId="{179567A2-41C3-4D14-BA46-D8CE2154402B}" srcOrd="3" destOrd="0" parTransId="{A4B2CDBD-5912-4788-9336-ECADE97E45DC}" sibTransId="{453C37FD-F8A7-4287-9B22-D50D9FF1B083}"/>
    <dgm:cxn modelId="{F4D6CD02-4B40-4491-B386-EA8F3A7C4254}" type="presOf" srcId="{57D81BE7-651C-4EB4-8EB2-57AAF60A847B}" destId="{34643877-9CD0-4FB1-938F-D04D095EB8F8}" srcOrd="0" destOrd="0" presId="urn:microsoft.com/office/officeart/2016/7/layout/RepeatingBendingProcessNew"/>
    <dgm:cxn modelId="{5C27B906-FD38-4B2C-A1B9-4269A100595F}" type="presOf" srcId="{74BBF9F3-BEED-497C-A45F-FF6FC6FC458C}" destId="{9D4FF44F-CDD1-4D1B-8B0B-CFA0282251EC}" srcOrd="1" destOrd="0" presId="urn:microsoft.com/office/officeart/2016/7/layout/RepeatingBendingProcessNew"/>
    <dgm:cxn modelId="{EE352B10-0615-492F-8C49-9464F493BBC2}" type="presOf" srcId="{1DC15C0E-CEA2-4C24-901C-13519D92DD95}" destId="{0DDD4ED7-39DD-4790-AB00-E3756F0CA525}" srcOrd="1" destOrd="0" presId="urn:microsoft.com/office/officeart/2016/7/layout/RepeatingBendingProcessNew"/>
    <dgm:cxn modelId="{21A37810-5E95-4DF7-A86D-423DFDC37B41}" type="presOf" srcId="{21ABE7FF-BF71-47D5-8847-BACF030EDF3E}" destId="{AD4466A9-C15D-40E8-B2E0-B109631D41E9}" srcOrd="0" destOrd="0" presId="urn:microsoft.com/office/officeart/2016/7/layout/RepeatingBendingProcessNew"/>
    <dgm:cxn modelId="{FAB96616-2DDE-4BAA-952A-074A4F7A452B}" type="presOf" srcId="{74BBF9F3-BEED-497C-A45F-FF6FC6FC458C}" destId="{83100BC1-9E9C-4911-8EAE-D0234719DB58}" srcOrd="0" destOrd="0" presId="urn:microsoft.com/office/officeart/2016/7/layout/RepeatingBendingProcessNew"/>
    <dgm:cxn modelId="{DC73D41C-CD2D-48DF-83D5-88F4F7BABC94}" type="presOf" srcId="{4EA98A5B-20D1-4EA8-85BC-8ACF14D076E8}" destId="{3F098A9E-E163-4BB8-AC62-8105C9306FA5}" srcOrd="0" destOrd="0" presId="urn:microsoft.com/office/officeart/2016/7/layout/RepeatingBendingProcessNew"/>
    <dgm:cxn modelId="{EF0B791F-80DD-48F7-A326-283276D5F457}" type="presOf" srcId="{4EA98A5B-20D1-4EA8-85BC-8ACF14D076E8}" destId="{4145F9F5-D297-4F82-8482-6D73AACD1399}" srcOrd="1" destOrd="0" presId="urn:microsoft.com/office/officeart/2016/7/layout/RepeatingBendingProcessNew"/>
    <dgm:cxn modelId="{FF2D1429-F2AE-4466-B7C2-C08275B0A0B0}" type="presOf" srcId="{30785152-283D-4328-B06A-8E4E56F9778C}" destId="{1CF7D1BF-174B-43B6-9197-381F3F7D11A3}" srcOrd="0" destOrd="0" presId="urn:microsoft.com/office/officeart/2016/7/layout/RepeatingBendingProcessNew"/>
    <dgm:cxn modelId="{9C443E31-F11A-4F20-958D-BA526A353F14}" srcId="{57D81BE7-651C-4EB4-8EB2-57AAF60A847B}" destId="{3322FF36-942A-486C-97ED-0B28FD4C9E34}" srcOrd="7" destOrd="0" parTransId="{7D05DBC5-C21C-4D7D-8C32-0AE9BC5A34E4}" sibTransId="{4EA98A5B-20D1-4EA8-85BC-8ACF14D076E8}"/>
    <dgm:cxn modelId="{C4B98A36-13BD-4F01-97C8-F3DE98A07534}" type="presOf" srcId="{453C37FD-F8A7-4287-9B22-D50D9FF1B083}" destId="{EC0DD462-30A8-4282-8B1E-01A473F39038}" srcOrd="1" destOrd="0" presId="urn:microsoft.com/office/officeart/2016/7/layout/RepeatingBendingProcessNew"/>
    <dgm:cxn modelId="{CDC02A38-AA31-4E55-A7DA-900A5161D6D9}" srcId="{57D81BE7-651C-4EB4-8EB2-57AAF60A847B}" destId="{C605AFC6-98DB-4FAB-8105-71F6D9235CD2}" srcOrd="4" destOrd="0" parTransId="{8CDF6244-C935-4E41-B6A0-FB7FD3D9C113}" sibTransId="{1DC15C0E-CEA2-4C24-901C-13519D92DD95}"/>
    <dgm:cxn modelId="{73A9505B-9BD8-4AF9-A42A-B69DF3E589C4}" srcId="{57D81BE7-651C-4EB4-8EB2-57AAF60A847B}" destId="{B9CCB143-4991-4215-A8E1-3BAF0B42AF27}" srcOrd="8" destOrd="0" parTransId="{D113697C-CC8B-444D-8B28-A5D01E64125B}" sibTransId="{6096FB68-E9D7-40D7-932F-052F67192FAD}"/>
    <dgm:cxn modelId="{AC43D36B-245F-4EDC-88FB-6BE71D10BA10}" type="presOf" srcId="{3322FF36-942A-486C-97ED-0B28FD4C9E34}" destId="{E3729CED-070A-4AE8-B565-7EE5B33E84F8}" srcOrd="0" destOrd="0" presId="urn:microsoft.com/office/officeart/2016/7/layout/RepeatingBendingProcessNew"/>
    <dgm:cxn modelId="{8CE13371-0F1D-4EB6-8C1E-7626A6636F52}" srcId="{57D81BE7-651C-4EB4-8EB2-57AAF60A847B}" destId="{16F39393-1515-48DB-90BF-B0AEC2C9AD74}" srcOrd="6" destOrd="0" parTransId="{F22C13A3-F0BC-463F-8B5D-31638B3DBA60}" sibTransId="{74BBF9F3-BEED-497C-A45F-FF6FC6FC458C}"/>
    <dgm:cxn modelId="{F41B6872-2914-4924-83EE-AE61A0007698}" type="presOf" srcId="{ACEB51DF-47B5-4E87-AF9F-B30E8C361618}" destId="{38C65DD6-C2EB-4AEB-81C4-7FE4DA1A040E}" srcOrd="0" destOrd="0" presId="urn:microsoft.com/office/officeart/2016/7/layout/RepeatingBendingProcessNew"/>
    <dgm:cxn modelId="{30DD4555-30DB-4B0F-BC6D-B873E1271FCA}" srcId="{57D81BE7-651C-4EB4-8EB2-57AAF60A847B}" destId="{A0115EEF-B3E2-420A-87F0-BAF2CB402A59}" srcOrd="2" destOrd="0" parTransId="{DE7D6E44-6D0D-4B8E-8D63-8FF85D66030B}" sibTransId="{30785152-283D-4328-B06A-8E4E56F9778C}"/>
    <dgm:cxn modelId="{AA655F76-559D-4D90-8596-06BD33918BF7}" type="presOf" srcId="{179567A2-41C3-4D14-BA46-D8CE2154402B}" destId="{8C20530B-C155-4E9F-B7CF-A68A6E4468F3}" srcOrd="0" destOrd="0" presId="urn:microsoft.com/office/officeart/2016/7/layout/RepeatingBendingProcessNew"/>
    <dgm:cxn modelId="{E7B6CB76-E5B1-478B-A23A-1D486FE2B89A}" type="presOf" srcId="{9AE796E3-D6AD-4F9D-862C-4B2FE543C261}" destId="{F5A72CBC-7FD4-40CD-9D6D-4A2376ADA717}" srcOrd="1" destOrd="0" presId="urn:microsoft.com/office/officeart/2016/7/layout/RepeatingBendingProcessNew"/>
    <dgm:cxn modelId="{023D3D78-CB87-4247-B706-747C118504AF}" type="presOf" srcId="{1EEAB65C-707C-4C7B-92BA-97ACB9DDDC62}" destId="{9839745B-2DB7-4C6A-8F06-C933075B0A64}" srcOrd="1" destOrd="0" presId="urn:microsoft.com/office/officeart/2016/7/layout/RepeatingBendingProcessNew"/>
    <dgm:cxn modelId="{A3E1527A-6113-4DA2-B0B7-01F555938320}" srcId="{57D81BE7-651C-4EB4-8EB2-57AAF60A847B}" destId="{9160A241-DA03-454C-9E1D-1D19738CD7E2}" srcOrd="0" destOrd="0" parTransId="{3F6108D3-6410-4BF7-9D26-E520574E93AB}" sibTransId="{1EEAB65C-707C-4C7B-92BA-97ACB9DDDC62}"/>
    <dgm:cxn modelId="{D3F0F88A-4161-413D-A44A-02738A3F981D}" type="presOf" srcId="{A0115EEF-B3E2-420A-87F0-BAF2CB402A59}" destId="{82C97D56-73AD-4BCE-80DD-9687F266E1AD}" srcOrd="0" destOrd="0" presId="urn:microsoft.com/office/officeart/2016/7/layout/RepeatingBendingProcessNew"/>
    <dgm:cxn modelId="{1F19C49A-1566-41B5-99C7-8D9DBDD5240E}" type="presOf" srcId="{30785152-283D-4328-B06A-8E4E56F9778C}" destId="{F636E316-8645-4890-BD3F-D50DD921BDA8}" srcOrd="1" destOrd="0" presId="urn:microsoft.com/office/officeart/2016/7/layout/RepeatingBendingProcessNew"/>
    <dgm:cxn modelId="{E9583F9F-0973-41C5-A27E-173D4E0EDA71}" type="presOf" srcId="{453C37FD-F8A7-4287-9B22-D50D9FF1B083}" destId="{F0D82630-54EF-4377-B75B-E894068487D6}" srcOrd="0" destOrd="0" presId="urn:microsoft.com/office/officeart/2016/7/layout/RepeatingBendingProcessNew"/>
    <dgm:cxn modelId="{CB2972B5-8D5D-4CAB-BF62-D2C8C484EC34}" type="presOf" srcId="{21ABE7FF-BF71-47D5-8847-BACF030EDF3E}" destId="{1A44B052-FDAB-4F0E-9FB6-5114B89A5618}" srcOrd="1" destOrd="0" presId="urn:microsoft.com/office/officeart/2016/7/layout/RepeatingBendingProcessNew"/>
    <dgm:cxn modelId="{78FD84BD-B0CE-455B-AAB8-6A40813721BC}" type="presOf" srcId="{B9CCB143-4991-4215-A8E1-3BAF0B42AF27}" destId="{A9255490-1641-4C15-B2FA-9B654379DBD6}" srcOrd="0" destOrd="0" presId="urn:microsoft.com/office/officeart/2016/7/layout/RepeatingBendingProcessNew"/>
    <dgm:cxn modelId="{E7D02FCE-20E6-40FD-8196-5613F1BB709D}" type="presOf" srcId="{9160A241-DA03-454C-9E1D-1D19738CD7E2}" destId="{E08EBF39-5A4D-48CB-AC9A-68920DB0AA14}" srcOrd="0" destOrd="0" presId="urn:microsoft.com/office/officeart/2016/7/layout/RepeatingBendingProcessNew"/>
    <dgm:cxn modelId="{8D42BED8-32E5-4F29-B12E-F60A826896A8}" srcId="{57D81BE7-651C-4EB4-8EB2-57AAF60A847B}" destId="{33A08AC3-0396-40A4-9089-D925856110F6}" srcOrd="1" destOrd="0" parTransId="{35C258FF-59B8-40A5-BA97-08194539E0D9}" sibTransId="{9AE796E3-D6AD-4F9D-862C-4B2FE543C261}"/>
    <dgm:cxn modelId="{6172A9E0-F069-4DCC-841D-94C1E0888B88}" srcId="{57D81BE7-651C-4EB4-8EB2-57AAF60A847B}" destId="{ACEB51DF-47B5-4E87-AF9F-B30E8C361618}" srcOrd="5" destOrd="0" parTransId="{368093C1-2B6F-4C34-A324-161C56F8F33A}" sibTransId="{21ABE7FF-BF71-47D5-8847-BACF030EDF3E}"/>
    <dgm:cxn modelId="{5CAAA7E1-5E38-45A6-AA30-F493E9D8EAD9}" type="presOf" srcId="{33A08AC3-0396-40A4-9089-D925856110F6}" destId="{AA15704D-F813-42EE-B3CB-49FC2FD5F017}" srcOrd="0" destOrd="0" presId="urn:microsoft.com/office/officeart/2016/7/layout/RepeatingBendingProcessNew"/>
    <dgm:cxn modelId="{B91E44E4-2EC1-4B97-8F3C-38AF717EFEB3}" type="presOf" srcId="{1EEAB65C-707C-4C7B-92BA-97ACB9DDDC62}" destId="{8BE50F42-F28E-4B94-85E0-1AC1A5228E9A}" srcOrd="0" destOrd="0" presId="urn:microsoft.com/office/officeart/2016/7/layout/RepeatingBendingProcessNew"/>
    <dgm:cxn modelId="{2C06F2EA-889E-4658-B113-FE5A1553E596}" type="presOf" srcId="{C605AFC6-98DB-4FAB-8105-71F6D9235CD2}" destId="{AC963FA3-D678-4291-A9D7-FAC3BBA09921}" srcOrd="0" destOrd="0" presId="urn:microsoft.com/office/officeart/2016/7/layout/RepeatingBendingProcessNew"/>
    <dgm:cxn modelId="{DA262FEF-2856-485D-A3C7-3DE2364FCB92}" type="presOf" srcId="{16F39393-1515-48DB-90BF-B0AEC2C9AD74}" destId="{EA460638-93D6-43BD-AAAB-3F9BB659E2E8}" srcOrd="0" destOrd="0" presId="urn:microsoft.com/office/officeart/2016/7/layout/RepeatingBendingProcessNew"/>
    <dgm:cxn modelId="{852488F6-B96B-4550-8426-7455EB9E29D3}" type="presOf" srcId="{1DC15C0E-CEA2-4C24-901C-13519D92DD95}" destId="{4CDC703C-0958-45F3-B304-14241524F736}" srcOrd="0" destOrd="0" presId="urn:microsoft.com/office/officeart/2016/7/layout/RepeatingBendingProcessNew"/>
    <dgm:cxn modelId="{95777221-AE0D-4309-AB6F-3CC68E05DF5F}" type="presParOf" srcId="{34643877-9CD0-4FB1-938F-D04D095EB8F8}" destId="{E08EBF39-5A4D-48CB-AC9A-68920DB0AA14}" srcOrd="0" destOrd="0" presId="urn:microsoft.com/office/officeart/2016/7/layout/RepeatingBendingProcessNew"/>
    <dgm:cxn modelId="{0C043440-00B0-420F-8FFD-CA53DF1ED427}" type="presParOf" srcId="{34643877-9CD0-4FB1-938F-D04D095EB8F8}" destId="{8BE50F42-F28E-4B94-85E0-1AC1A5228E9A}" srcOrd="1" destOrd="0" presId="urn:microsoft.com/office/officeart/2016/7/layout/RepeatingBendingProcessNew"/>
    <dgm:cxn modelId="{AB74997F-C9B3-4B2E-BB74-718AD193D813}" type="presParOf" srcId="{8BE50F42-F28E-4B94-85E0-1AC1A5228E9A}" destId="{9839745B-2DB7-4C6A-8F06-C933075B0A64}" srcOrd="0" destOrd="0" presId="urn:microsoft.com/office/officeart/2016/7/layout/RepeatingBendingProcessNew"/>
    <dgm:cxn modelId="{320A6A48-4314-4516-842C-6BE939056C0E}" type="presParOf" srcId="{34643877-9CD0-4FB1-938F-D04D095EB8F8}" destId="{AA15704D-F813-42EE-B3CB-49FC2FD5F017}" srcOrd="2" destOrd="0" presId="urn:microsoft.com/office/officeart/2016/7/layout/RepeatingBendingProcessNew"/>
    <dgm:cxn modelId="{9D02D457-9A71-4109-ADBC-78359D2CF800}" type="presParOf" srcId="{34643877-9CD0-4FB1-938F-D04D095EB8F8}" destId="{709CFD64-B473-4F72-BE02-640ECE9A6215}" srcOrd="3" destOrd="0" presId="urn:microsoft.com/office/officeart/2016/7/layout/RepeatingBendingProcessNew"/>
    <dgm:cxn modelId="{661049AC-BC10-4A3C-B440-A4223657BB2F}" type="presParOf" srcId="{709CFD64-B473-4F72-BE02-640ECE9A6215}" destId="{F5A72CBC-7FD4-40CD-9D6D-4A2376ADA717}" srcOrd="0" destOrd="0" presId="urn:microsoft.com/office/officeart/2016/7/layout/RepeatingBendingProcessNew"/>
    <dgm:cxn modelId="{D2A9963F-79C1-4E1F-AA5B-636C6E648B65}" type="presParOf" srcId="{34643877-9CD0-4FB1-938F-D04D095EB8F8}" destId="{82C97D56-73AD-4BCE-80DD-9687F266E1AD}" srcOrd="4" destOrd="0" presId="urn:microsoft.com/office/officeart/2016/7/layout/RepeatingBendingProcessNew"/>
    <dgm:cxn modelId="{3C76F1D9-090B-4687-9285-A80731ED623F}" type="presParOf" srcId="{34643877-9CD0-4FB1-938F-D04D095EB8F8}" destId="{1CF7D1BF-174B-43B6-9197-381F3F7D11A3}" srcOrd="5" destOrd="0" presId="urn:microsoft.com/office/officeart/2016/7/layout/RepeatingBendingProcessNew"/>
    <dgm:cxn modelId="{33A5C10C-8146-409F-ADEC-CB4C90B3286E}" type="presParOf" srcId="{1CF7D1BF-174B-43B6-9197-381F3F7D11A3}" destId="{F636E316-8645-4890-BD3F-D50DD921BDA8}" srcOrd="0" destOrd="0" presId="urn:microsoft.com/office/officeart/2016/7/layout/RepeatingBendingProcessNew"/>
    <dgm:cxn modelId="{739865B8-1905-4A62-86DE-C3DCC35A1FED}" type="presParOf" srcId="{34643877-9CD0-4FB1-938F-D04D095EB8F8}" destId="{8C20530B-C155-4E9F-B7CF-A68A6E4468F3}" srcOrd="6" destOrd="0" presId="urn:microsoft.com/office/officeart/2016/7/layout/RepeatingBendingProcessNew"/>
    <dgm:cxn modelId="{877729E9-BB78-45AB-923C-62C7760D861D}" type="presParOf" srcId="{34643877-9CD0-4FB1-938F-D04D095EB8F8}" destId="{F0D82630-54EF-4377-B75B-E894068487D6}" srcOrd="7" destOrd="0" presId="urn:microsoft.com/office/officeart/2016/7/layout/RepeatingBendingProcessNew"/>
    <dgm:cxn modelId="{6D9B83E1-B5FD-4023-A722-B13EA970A3EF}" type="presParOf" srcId="{F0D82630-54EF-4377-B75B-E894068487D6}" destId="{EC0DD462-30A8-4282-8B1E-01A473F39038}" srcOrd="0" destOrd="0" presId="urn:microsoft.com/office/officeart/2016/7/layout/RepeatingBendingProcessNew"/>
    <dgm:cxn modelId="{4979A87F-A133-4897-B74D-1FFEB6EBA662}" type="presParOf" srcId="{34643877-9CD0-4FB1-938F-D04D095EB8F8}" destId="{AC963FA3-D678-4291-A9D7-FAC3BBA09921}" srcOrd="8" destOrd="0" presId="urn:microsoft.com/office/officeart/2016/7/layout/RepeatingBendingProcessNew"/>
    <dgm:cxn modelId="{746D3A0B-CDF6-439F-9C54-5CB6F1884E32}" type="presParOf" srcId="{34643877-9CD0-4FB1-938F-D04D095EB8F8}" destId="{4CDC703C-0958-45F3-B304-14241524F736}" srcOrd="9" destOrd="0" presId="urn:microsoft.com/office/officeart/2016/7/layout/RepeatingBendingProcessNew"/>
    <dgm:cxn modelId="{F1F98938-6C45-4FE5-BE69-A602F0FAD265}" type="presParOf" srcId="{4CDC703C-0958-45F3-B304-14241524F736}" destId="{0DDD4ED7-39DD-4790-AB00-E3756F0CA525}" srcOrd="0" destOrd="0" presId="urn:microsoft.com/office/officeart/2016/7/layout/RepeatingBendingProcessNew"/>
    <dgm:cxn modelId="{535DF262-06E6-4235-B6A8-AF27E11F5769}" type="presParOf" srcId="{34643877-9CD0-4FB1-938F-D04D095EB8F8}" destId="{38C65DD6-C2EB-4AEB-81C4-7FE4DA1A040E}" srcOrd="10" destOrd="0" presId="urn:microsoft.com/office/officeart/2016/7/layout/RepeatingBendingProcessNew"/>
    <dgm:cxn modelId="{4036FFB9-B643-421E-9E3F-CBD91449B42E}" type="presParOf" srcId="{34643877-9CD0-4FB1-938F-D04D095EB8F8}" destId="{AD4466A9-C15D-40E8-B2E0-B109631D41E9}" srcOrd="11" destOrd="0" presId="urn:microsoft.com/office/officeart/2016/7/layout/RepeatingBendingProcessNew"/>
    <dgm:cxn modelId="{65F67C69-EFD1-4D8A-A91B-8E44F322008D}" type="presParOf" srcId="{AD4466A9-C15D-40E8-B2E0-B109631D41E9}" destId="{1A44B052-FDAB-4F0E-9FB6-5114B89A5618}" srcOrd="0" destOrd="0" presId="urn:microsoft.com/office/officeart/2016/7/layout/RepeatingBendingProcessNew"/>
    <dgm:cxn modelId="{EEABA9DA-3CDD-4E47-9021-A3B579FF1821}" type="presParOf" srcId="{34643877-9CD0-4FB1-938F-D04D095EB8F8}" destId="{EA460638-93D6-43BD-AAAB-3F9BB659E2E8}" srcOrd="12" destOrd="0" presId="urn:microsoft.com/office/officeart/2016/7/layout/RepeatingBendingProcessNew"/>
    <dgm:cxn modelId="{E2FBBC3B-214C-45B8-ABE5-6C7BA54861CB}" type="presParOf" srcId="{34643877-9CD0-4FB1-938F-D04D095EB8F8}" destId="{83100BC1-9E9C-4911-8EAE-D0234719DB58}" srcOrd="13" destOrd="0" presId="urn:microsoft.com/office/officeart/2016/7/layout/RepeatingBendingProcessNew"/>
    <dgm:cxn modelId="{2E3D33B9-79E6-4F2A-B918-0BF5D8EAA04A}" type="presParOf" srcId="{83100BC1-9E9C-4911-8EAE-D0234719DB58}" destId="{9D4FF44F-CDD1-4D1B-8B0B-CFA0282251EC}" srcOrd="0" destOrd="0" presId="urn:microsoft.com/office/officeart/2016/7/layout/RepeatingBendingProcessNew"/>
    <dgm:cxn modelId="{EB8E2E9C-4C83-4779-9198-74E0CB277F42}" type="presParOf" srcId="{34643877-9CD0-4FB1-938F-D04D095EB8F8}" destId="{E3729CED-070A-4AE8-B565-7EE5B33E84F8}" srcOrd="14" destOrd="0" presId="urn:microsoft.com/office/officeart/2016/7/layout/RepeatingBendingProcessNew"/>
    <dgm:cxn modelId="{F0F3F07B-2E56-4748-9C76-0D605266F3DE}" type="presParOf" srcId="{34643877-9CD0-4FB1-938F-D04D095EB8F8}" destId="{3F098A9E-E163-4BB8-AC62-8105C9306FA5}" srcOrd="15" destOrd="0" presId="urn:microsoft.com/office/officeart/2016/7/layout/RepeatingBendingProcessNew"/>
    <dgm:cxn modelId="{CEEB8D4E-3559-4DEF-A38E-255E1E9E633A}" type="presParOf" srcId="{3F098A9E-E163-4BB8-AC62-8105C9306FA5}" destId="{4145F9F5-D297-4F82-8482-6D73AACD1399}" srcOrd="0" destOrd="0" presId="urn:microsoft.com/office/officeart/2016/7/layout/RepeatingBendingProcessNew"/>
    <dgm:cxn modelId="{2CDAA36E-5351-4B10-8096-E97CCCD28D23}" type="presParOf" srcId="{34643877-9CD0-4FB1-938F-D04D095EB8F8}" destId="{A9255490-1641-4C15-B2FA-9B654379DBD6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3AD6C-DEEB-4FCD-8081-E4446F5D4DC0}">
      <dsp:nvSpPr>
        <dsp:cNvPr id="0" name=""/>
        <dsp:cNvSpPr/>
      </dsp:nvSpPr>
      <dsp:spPr>
        <a:xfrm>
          <a:off x="0" y="1821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DC714-C596-44DC-8585-8F9312093BA0}">
      <dsp:nvSpPr>
        <dsp:cNvPr id="0" name=""/>
        <dsp:cNvSpPr/>
      </dsp:nvSpPr>
      <dsp:spPr>
        <a:xfrm>
          <a:off x="234848" y="176502"/>
          <a:ext cx="426998" cy="426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DB8C9-9201-4A7B-8856-1E56CB84BABC}">
      <dsp:nvSpPr>
        <dsp:cNvPr id="0" name=""/>
        <dsp:cNvSpPr/>
      </dsp:nvSpPr>
      <dsp:spPr>
        <a:xfrm>
          <a:off x="896695" y="1821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Key Features</a:t>
          </a:r>
          <a:endParaRPr lang="en-US" sz="1900" kern="1200"/>
        </a:p>
      </dsp:txBody>
      <dsp:txXfrm>
        <a:off x="896695" y="1821"/>
        <a:ext cx="5137960" cy="776360"/>
      </dsp:txXfrm>
    </dsp:sp>
    <dsp:sp modelId="{41D64756-68F4-4F28-9293-E36318EC9D0C}">
      <dsp:nvSpPr>
        <dsp:cNvPr id="0" name=""/>
        <dsp:cNvSpPr/>
      </dsp:nvSpPr>
      <dsp:spPr>
        <a:xfrm>
          <a:off x="0" y="972271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2A618-C730-4033-927A-CA898DC13846}">
      <dsp:nvSpPr>
        <dsp:cNvPr id="0" name=""/>
        <dsp:cNvSpPr/>
      </dsp:nvSpPr>
      <dsp:spPr>
        <a:xfrm>
          <a:off x="234848" y="1146952"/>
          <a:ext cx="426998" cy="426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FAABC-AADA-4405-97AE-904A1E989FC0}">
      <dsp:nvSpPr>
        <dsp:cNvPr id="0" name=""/>
        <dsp:cNvSpPr/>
      </dsp:nvSpPr>
      <dsp:spPr>
        <a:xfrm>
          <a:off x="896695" y="972271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Repositories</a:t>
          </a:r>
          <a:r>
            <a:rPr lang="en-US" sz="1900" kern="1200"/>
            <a:t>: Containers for your project code, documentation </a:t>
          </a:r>
        </a:p>
      </dsp:txBody>
      <dsp:txXfrm>
        <a:off x="896695" y="972271"/>
        <a:ext cx="5137960" cy="776360"/>
      </dsp:txXfrm>
    </dsp:sp>
    <dsp:sp modelId="{355817EB-5C38-48C8-9B88-F02021D4B009}">
      <dsp:nvSpPr>
        <dsp:cNvPr id="0" name=""/>
        <dsp:cNvSpPr/>
      </dsp:nvSpPr>
      <dsp:spPr>
        <a:xfrm>
          <a:off x="0" y="1942721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3821C-0040-4D3A-863D-07247E84A654}">
      <dsp:nvSpPr>
        <dsp:cNvPr id="0" name=""/>
        <dsp:cNvSpPr/>
      </dsp:nvSpPr>
      <dsp:spPr>
        <a:xfrm>
          <a:off x="234848" y="2117402"/>
          <a:ext cx="426998" cy="426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D5E45-2EE7-4E99-BC6D-59E73A51DAC8}">
      <dsp:nvSpPr>
        <dsp:cNvPr id="0" name=""/>
        <dsp:cNvSpPr/>
      </dsp:nvSpPr>
      <dsp:spPr>
        <a:xfrm>
          <a:off x="896695" y="1942721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Collaboration Tools</a:t>
          </a:r>
          <a:r>
            <a:rPr lang="en-US" sz="1900" kern="1200"/>
            <a:t>: Features like issues, pull requests, and discussions</a:t>
          </a:r>
        </a:p>
      </dsp:txBody>
      <dsp:txXfrm>
        <a:off x="896695" y="1942721"/>
        <a:ext cx="5137960" cy="776360"/>
      </dsp:txXfrm>
    </dsp:sp>
    <dsp:sp modelId="{E6AFF310-828F-4B7E-AA75-D85130F434F6}">
      <dsp:nvSpPr>
        <dsp:cNvPr id="0" name=""/>
        <dsp:cNvSpPr/>
      </dsp:nvSpPr>
      <dsp:spPr>
        <a:xfrm>
          <a:off x="0" y="2913172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E3272-A3E4-47F9-B703-09F88255F931}">
      <dsp:nvSpPr>
        <dsp:cNvPr id="0" name=""/>
        <dsp:cNvSpPr/>
      </dsp:nvSpPr>
      <dsp:spPr>
        <a:xfrm>
          <a:off x="234848" y="3087853"/>
          <a:ext cx="426998" cy="426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FB099-18F4-45F1-844C-88D9EE4A17C5}">
      <dsp:nvSpPr>
        <dsp:cNvPr id="0" name=""/>
        <dsp:cNvSpPr/>
      </dsp:nvSpPr>
      <dsp:spPr>
        <a:xfrm>
          <a:off x="896695" y="2913172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GitHub Actions: </a:t>
          </a:r>
          <a:r>
            <a:rPr lang="en-US" sz="1900" kern="1200"/>
            <a:t>Automate workflows, like testing and deployment</a:t>
          </a:r>
        </a:p>
      </dsp:txBody>
      <dsp:txXfrm>
        <a:off x="896695" y="2913172"/>
        <a:ext cx="5137960" cy="776360"/>
      </dsp:txXfrm>
    </dsp:sp>
    <dsp:sp modelId="{A161A951-8ECA-43F2-8E51-175207B08272}">
      <dsp:nvSpPr>
        <dsp:cNvPr id="0" name=""/>
        <dsp:cNvSpPr/>
      </dsp:nvSpPr>
      <dsp:spPr>
        <a:xfrm>
          <a:off x="0" y="3883622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593F2-0FB7-44E9-88BC-4800FAA6A585}">
      <dsp:nvSpPr>
        <dsp:cNvPr id="0" name=""/>
        <dsp:cNvSpPr/>
      </dsp:nvSpPr>
      <dsp:spPr>
        <a:xfrm>
          <a:off x="234848" y="4058303"/>
          <a:ext cx="426998" cy="426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E107E-A578-446C-A403-DCD6AAF75EB8}">
      <dsp:nvSpPr>
        <dsp:cNvPr id="0" name=""/>
        <dsp:cNvSpPr/>
      </dsp:nvSpPr>
      <dsp:spPr>
        <a:xfrm>
          <a:off x="896695" y="3883622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Security: </a:t>
          </a:r>
          <a:r>
            <a:rPr lang="en-US" sz="1900" kern="1200"/>
            <a:t>Tools for managing security vulnerabilities in your code</a:t>
          </a:r>
        </a:p>
      </dsp:txBody>
      <dsp:txXfrm>
        <a:off x="896695" y="3883622"/>
        <a:ext cx="5137960" cy="776360"/>
      </dsp:txXfrm>
    </dsp:sp>
    <dsp:sp modelId="{695A6F00-6A6E-465B-B539-B67212E899AE}">
      <dsp:nvSpPr>
        <dsp:cNvPr id="0" name=""/>
        <dsp:cNvSpPr/>
      </dsp:nvSpPr>
      <dsp:spPr>
        <a:xfrm>
          <a:off x="0" y="4854072"/>
          <a:ext cx="6034656" cy="7763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50849-ADFA-4F15-AAA6-7A70948E0550}">
      <dsp:nvSpPr>
        <dsp:cNvPr id="0" name=""/>
        <dsp:cNvSpPr/>
      </dsp:nvSpPr>
      <dsp:spPr>
        <a:xfrm>
          <a:off x="234848" y="5028753"/>
          <a:ext cx="426998" cy="4269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CACB3-804A-4057-91CD-222AFEE946D8}">
      <dsp:nvSpPr>
        <dsp:cNvPr id="0" name=""/>
        <dsp:cNvSpPr/>
      </dsp:nvSpPr>
      <dsp:spPr>
        <a:xfrm>
          <a:off x="896695" y="4854072"/>
          <a:ext cx="5137960" cy="7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65" tIns="82165" rIns="82165" bIns="821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Why use GitHub?</a:t>
          </a:r>
          <a:endParaRPr lang="en-US" sz="1900" kern="1200"/>
        </a:p>
      </dsp:txBody>
      <dsp:txXfrm>
        <a:off x="896695" y="4854072"/>
        <a:ext cx="5137960" cy="776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DCFE4-140F-4720-B8C3-733E7CF5C4EB}">
      <dsp:nvSpPr>
        <dsp:cNvPr id="0" name=""/>
        <dsp:cNvSpPr/>
      </dsp:nvSpPr>
      <dsp:spPr>
        <a:xfrm>
          <a:off x="0" y="687"/>
          <a:ext cx="6034656" cy="16088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E8272-3EBD-4568-B53D-F779FFED70AF}">
      <dsp:nvSpPr>
        <dsp:cNvPr id="0" name=""/>
        <dsp:cNvSpPr/>
      </dsp:nvSpPr>
      <dsp:spPr>
        <a:xfrm>
          <a:off x="486668" y="362672"/>
          <a:ext cx="884852" cy="884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29041-D3F5-4CC6-9FE5-53581789EE75}">
      <dsp:nvSpPr>
        <dsp:cNvPr id="0" name=""/>
        <dsp:cNvSpPr/>
      </dsp:nvSpPr>
      <dsp:spPr>
        <a:xfrm>
          <a:off x="1858190" y="687"/>
          <a:ext cx="4176465" cy="160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67" tIns="170267" rIns="170267" bIns="1702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Joining the GitHub Community</a:t>
          </a:r>
        </a:p>
      </dsp:txBody>
      <dsp:txXfrm>
        <a:off x="1858190" y="687"/>
        <a:ext cx="4176465" cy="1608822"/>
      </dsp:txXfrm>
    </dsp:sp>
    <dsp:sp modelId="{7A6FFFC0-0FA4-4B82-9F12-E1AA95C6FB53}">
      <dsp:nvSpPr>
        <dsp:cNvPr id="0" name=""/>
        <dsp:cNvSpPr/>
      </dsp:nvSpPr>
      <dsp:spPr>
        <a:xfrm>
          <a:off x="0" y="2011715"/>
          <a:ext cx="6034656" cy="16088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20613-2C25-49BD-B556-C55235F7FD52}">
      <dsp:nvSpPr>
        <dsp:cNvPr id="0" name=""/>
        <dsp:cNvSpPr/>
      </dsp:nvSpPr>
      <dsp:spPr>
        <a:xfrm>
          <a:off x="486668" y="2373700"/>
          <a:ext cx="884852" cy="884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7F7A2-9E8B-4643-8064-F76D56B78D08}">
      <dsp:nvSpPr>
        <dsp:cNvPr id="0" name=""/>
        <dsp:cNvSpPr/>
      </dsp:nvSpPr>
      <dsp:spPr>
        <a:xfrm>
          <a:off x="1858190" y="2011715"/>
          <a:ext cx="4176465" cy="160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67" tIns="170267" rIns="170267" bIns="1702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Setting up your Profile </a:t>
          </a:r>
        </a:p>
      </dsp:txBody>
      <dsp:txXfrm>
        <a:off x="1858190" y="2011715"/>
        <a:ext cx="4176465" cy="1608822"/>
      </dsp:txXfrm>
    </dsp:sp>
    <dsp:sp modelId="{3F8E93DE-A3B8-4336-AB70-E8BDFE328B96}">
      <dsp:nvSpPr>
        <dsp:cNvPr id="0" name=""/>
        <dsp:cNvSpPr/>
      </dsp:nvSpPr>
      <dsp:spPr>
        <a:xfrm>
          <a:off x="0" y="4022743"/>
          <a:ext cx="6034656" cy="16088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D14EF-5980-47EB-8874-E6C6162AA286}">
      <dsp:nvSpPr>
        <dsp:cNvPr id="0" name=""/>
        <dsp:cNvSpPr/>
      </dsp:nvSpPr>
      <dsp:spPr>
        <a:xfrm>
          <a:off x="486668" y="4384728"/>
          <a:ext cx="884852" cy="884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4332A-8D3B-4C3E-B3C7-242DF8228797}">
      <dsp:nvSpPr>
        <dsp:cNvPr id="0" name=""/>
        <dsp:cNvSpPr/>
      </dsp:nvSpPr>
      <dsp:spPr>
        <a:xfrm>
          <a:off x="1858190" y="4022743"/>
          <a:ext cx="4176465" cy="160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67" tIns="170267" rIns="170267" bIns="1702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Creating Your First Repository </a:t>
          </a:r>
        </a:p>
      </dsp:txBody>
      <dsp:txXfrm>
        <a:off x="1858190" y="4022743"/>
        <a:ext cx="4176465" cy="1608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E7EDB-1A08-4DEA-BFE9-66D223F7AD6F}">
      <dsp:nvSpPr>
        <dsp:cNvPr id="0" name=""/>
        <dsp:cNvSpPr/>
      </dsp:nvSpPr>
      <dsp:spPr>
        <a:xfrm>
          <a:off x="878174" y="808661"/>
          <a:ext cx="1242376" cy="12423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42259-2F04-457A-8532-54D3F4E0776E}">
      <dsp:nvSpPr>
        <dsp:cNvPr id="0" name=""/>
        <dsp:cNvSpPr/>
      </dsp:nvSpPr>
      <dsp:spPr>
        <a:xfrm>
          <a:off x="118944" y="2397490"/>
          <a:ext cx="27608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Repository: </a:t>
          </a:r>
          <a:r>
            <a:rPr lang="en-US" sz="1500" kern="1200"/>
            <a:t>A directory where Git stores files and history of your project</a:t>
          </a:r>
        </a:p>
      </dsp:txBody>
      <dsp:txXfrm>
        <a:off x="118944" y="2397490"/>
        <a:ext cx="2760836" cy="720000"/>
      </dsp:txXfrm>
    </dsp:sp>
    <dsp:sp modelId="{7FF92F76-6E46-4DDF-9F49-2268697A705F}">
      <dsp:nvSpPr>
        <dsp:cNvPr id="0" name=""/>
        <dsp:cNvSpPr/>
      </dsp:nvSpPr>
      <dsp:spPr>
        <a:xfrm>
          <a:off x="7342383" y="789467"/>
          <a:ext cx="1242376" cy="12423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FAEDF-092D-40EF-842D-0546B2239D29}">
      <dsp:nvSpPr>
        <dsp:cNvPr id="0" name=""/>
        <dsp:cNvSpPr/>
      </dsp:nvSpPr>
      <dsp:spPr>
        <a:xfrm>
          <a:off x="3362926" y="2397490"/>
          <a:ext cx="27608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Commit</a:t>
          </a:r>
          <a:r>
            <a:rPr lang="en-US" sz="1500" kern="1200"/>
            <a:t>: A snapshot of the changes you made to your code at a specific point in time</a:t>
          </a:r>
        </a:p>
      </dsp:txBody>
      <dsp:txXfrm>
        <a:off x="3362926" y="2397490"/>
        <a:ext cx="2760836" cy="720000"/>
      </dsp:txXfrm>
    </dsp:sp>
    <dsp:sp modelId="{754E04CF-95CE-4B86-8009-8D16A1232250}">
      <dsp:nvSpPr>
        <dsp:cNvPr id="0" name=""/>
        <dsp:cNvSpPr/>
      </dsp:nvSpPr>
      <dsp:spPr>
        <a:xfrm>
          <a:off x="4122158" y="789467"/>
          <a:ext cx="1242376" cy="12423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CCC21-B951-42F6-A4C2-62A1088DD36A}">
      <dsp:nvSpPr>
        <dsp:cNvPr id="0" name=""/>
        <dsp:cNvSpPr/>
      </dsp:nvSpPr>
      <dsp:spPr>
        <a:xfrm>
          <a:off x="6606909" y="2397490"/>
          <a:ext cx="27608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Branch</a:t>
          </a:r>
          <a:r>
            <a:rPr lang="en-US" sz="1500" kern="1200"/>
            <a:t>: A parallel timeline of commits that allows isolated development </a:t>
          </a:r>
        </a:p>
      </dsp:txBody>
      <dsp:txXfrm>
        <a:off x="6606909" y="2397490"/>
        <a:ext cx="276083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FB213-6A37-47B7-AE47-F564269FBB6B}">
      <dsp:nvSpPr>
        <dsp:cNvPr id="0" name=""/>
        <dsp:cNvSpPr/>
      </dsp:nvSpPr>
      <dsp:spPr>
        <a:xfrm>
          <a:off x="0" y="2337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869AA-CEDF-45BD-85FF-959FA2CBA9D9}">
      <dsp:nvSpPr>
        <dsp:cNvPr id="0" name=""/>
        <dsp:cNvSpPr/>
      </dsp:nvSpPr>
      <dsp:spPr>
        <a:xfrm>
          <a:off x="358387" y="268907"/>
          <a:ext cx="651614" cy="651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DE13C-42F5-4836-858A-5560F97D731F}">
      <dsp:nvSpPr>
        <dsp:cNvPr id="0" name=""/>
        <dsp:cNvSpPr/>
      </dsp:nvSpPr>
      <dsp:spPr>
        <a:xfrm>
          <a:off x="1368390" y="2337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Initialize</a:t>
          </a:r>
          <a:r>
            <a:rPr lang="en-US" sz="2200" kern="1200"/>
            <a:t>: Start version controlling a project by creatinga Git reposoitory</a:t>
          </a:r>
        </a:p>
      </dsp:txBody>
      <dsp:txXfrm>
        <a:off x="1368390" y="2337"/>
        <a:ext cx="4666265" cy="1184753"/>
      </dsp:txXfrm>
    </dsp:sp>
    <dsp:sp modelId="{49811940-92BF-4227-A8FB-3AB63EFEAB19}">
      <dsp:nvSpPr>
        <dsp:cNvPr id="0" name=""/>
        <dsp:cNvSpPr/>
      </dsp:nvSpPr>
      <dsp:spPr>
        <a:xfrm>
          <a:off x="0" y="1483279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A6A98-E166-4D04-818E-6DFD6442ECCA}">
      <dsp:nvSpPr>
        <dsp:cNvPr id="0" name=""/>
        <dsp:cNvSpPr/>
      </dsp:nvSpPr>
      <dsp:spPr>
        <a:xfrm>
          <a:off x="358387" y="1749848"/>
          <a:ext cx="651614" cy="651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35C4D-370B-425E-AA9E-E2227145A9CA}">
      <dsp:nvSpPr>
        <dsp:cNvPr id="0" name=""/>
        <dsp:cNvSpPr/>
      </dsp:nvSpPr>
      <dsp:spPr>
        <a:xfrm>
          <a:off x="1368390" y="1483279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Add</a:t>
          </a:r>
          <a:r>
            <a:rPr lang="en-US" sz="2200" kern="1200"/>
            <a:t>: Select specific files to include in the next commit(Staging area)</a:t>
          </a:r>
        </a:p>
      </dsp:txBody>
      <dsp:txXfrm>
        <a:off x="1368390" y="1483279"/>
        <a:ext cx="4666265" cy="1184753"/>
      </dsp:txXfrm>
    </dsp:sp>
    <dsp:sp modelId="{5EC9169A-84A4-41F8-9D28-BB1F4F6A0F24}">
      <dsp:nvSpPr>
        <dsp:cNvPr id="0" name=""/>
        <dsp:cNvSpPr/>
      </dsp:nvSpPr>
      <dsp:spPr>
        <a:xfrm>
          <a:off x="0" y="2964221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8F1EE-43DA-425A-9B3C-2B70A322AA6A}">
      <dsp:nvSpPr>
        <dsp:cNvPr id="0" name=""/>
        <dsp:cNvSpPr/>
      </dsp:nvSpPr>
      <dsp:spPr>
        <a:xfrm>
          <a:off x="358387" y="3230790"/>
          <a:ext cx="651614" cy="651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29A3A-2884-4485-9B9A-06D24E3E464F}">
      <dsp:nvSpPr>
        <dsp:cNvPr id="0" name=""/>
        <dsp:cNvSpPr/>
      </dsp:nvSpPr>
      <dsp:spPr>
        <a:xfrm>
          <a:off x="1368390" y="2964221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Commit</a:t>
          </a:r>
          <a:r>
            <a:rPr lang="en-US" sz="2200" kern="1200"/>
            <a:t>: Record Changes to the selected files with a meaningful message</a:t>
          </a:r>
        </a:p>
      </dsp:txBody>
      <dsp:txXfrm>
        <a:off x="1368390" y="2964221"/>
        <a:ext cx="4666265" cy="1184753"/>
      </dsp:txXfrm>
    </dsp:sp>
    <dsp:sp modelId="{1904E3F2-4F93-4E80-A1A9-57A62417E441}">
      <dsp:nvSpPr>
        <dsp:cNvPr id="0" name=""/>
        <dsp:cNvSpPr/>
      </dsp:nvSpPr>
      <dsp:spPr>
        <a:xfrm>
          <a:off x="0" y="4445162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E0A29-F3CD-4412-83FC-7792A20F66B8}">
      <dsp:nvSpPr>
        <dsp:cNvPr id="0" name=""/>
        <dsp:cNvSpPr/>
      </dsp:nvSpPr>
      <dsp:spPr>
        <a:xfrm>
          <a:off x="358387" y="4711732"/>
          <a:ext cx="651614" cy="651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57C07-B1D1-4DB8-899D-525975BF4068}">
      <dsp:nvSpPr>
        <dsp:cNvPr id="0" name=""/>
        <dsp:cNvSpPr/>
      </dsp:nvSpPr>
      <dsp:spPr>
        <a:xfrm>
          <a:off x="1368390" y="4445162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Push</a:t>
          </a:r>
          <a:r>
            <a:rPr lang="en-US" sz="2200" kern="1200"/>
            <a:t>: Share yout committed chages with the remote repository.</a:t>
          </a:r>
        </a:p>
      </dsp:txBody>
      <dsp:txXfrm>
        <a:off x="1368390" y="4445162"/>
        <a:ext cx="4666265" cy="11847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50F42-F28E-4B94-85E0-1AC1A5228E9A}">
      <dsp:nvSpPr>
        <dsp:cNvPr id="0" name=""/>
        <dsp:cNvSpPr/>
      </dsp:nvSpPr>
      <dsp:spPr>
        <a:xfrm>
          <a:off x="2405246" y="475427"/>
          <a:ext cx="3689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93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9724" y="519150"/>
        <a:ext cx="19976" cy="3995"/>
      </dsp:txXfrm>
    </dsp:sp>
    <dsp:sp modelId="{E08EBF39-5A4D-48CB-AC9A-68920DB0AA14}">
      <dsp:nvSpPr>
        <dsp:cNvPr id="0" name=""/>
        <dsp:cNvSpPr/>
      </dsp:nvSpPr>
      <dsp:spPr>
        <a:xfrm>
          <a:off x="669942" y="16"/>
          <a:ext cx="1737103" cy="10422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120" tIns="89348" rIns="85120" bIns="893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 a GitHub Account</a:t>
          </a:r>
        </a:p>
      </dsp:txBody>
      <dsp:txXfrm>
        <a:off x="669942" y="16"/>
        <a:ext cx="1737103" cy="1042261"/>
      </dsp:txXfrm>
    </dsp:sp>
    <dsp:sp modelId="{709CFD64-B473-4F72-BE02-640ECE9A6215}">
      <dsp:nvSpPr>
        <dsp:cNvPr id="0" name=""/>
        <dsp:cNvSpPr/>
      </dsp:nvSpPr>
      <dsp:spPr>
        <a:xfrm>
          <a:off x="4541883" y="475427"/>
          <a:ext cx="3689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93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16361" y="519150"/>
        <a:ext cx="19976" cy="3995"/>
      </dsp:txXfrm>
    </dsp:sp>
    <dsp:sp modelId="{AA15704D-F813-42EE-B3CB-49FC2FD5F017}">
      <dsp:nvSpPr>
        <dsp:cNvPr id="0" name=""/>
        <dsp:cNvSpPr/>
      </dsp:nvSpPr>
      <dsp:spPr>
        <a:xfrm>
          <a:off x="2806579" y="16"/>
          <a:ext cx="1737103" cy="10422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120" tIns="89348" rIns="85120" bIns="893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 a New Repository</a:t>
          </a:r>
        </a:p>
      </dsp:txBody>
      <dsp:txXfrm>
        <a:off x="2806579" y="16"/>
        <a:ext cx="1737103" cy="1042261"/>
      </dsp:txXfrm>
    </dsp:sp>
    <dsp:sp modelId="{1CF7D1BF-174B-43B6-9197-381F3F7D11A3}">
      <dsp:nvSpPr>
        <dsp:cNvPr id="0" name=""/>
        <dsp:cNvSpPr/>
      </dsp:nvSpPr>
      <dsp:spPr>
        <a:xfrm>
          <a:off x="6678520" y="475427"/>
          <a:ext cx="3689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93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52998" y="519150"/>
        <a:ext cx="19976" cy="3995"/>
      </dsp:txXfrm>
    </dsp:sp>
    <dsp:sp modelId="{82C97D56-73AD-4BCE-80DD-9687F266E1AD}">
      <dsp:nvSpPr>
        <dsp:cNvPr id="0" name=""/>
        <dsp:cNvSpPr/>
      </dsp:nvSpPr>
      <dsp:spPr>
        <a:xfrm>
          <a:off x="4943216" y="16"/>
          <a:ext cx="1737103" cy="10422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120" tIns="89348" rIns="85120" bIns="893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Invite the team members by providing their GitHub handles or email addresses</a:t>
          </a:r>
        </a:p>
      </dsp:txBody>
      <dsp:txXfrm>
        <a:off x="4943216" y="16"/>
        <a:ext cx="1737103" cy="1042261"/>
      </dsp:txXfrm>
    </dsp:sp>
    <dsp:sp modelId="{F0D82630-54EF-4377-B75B-E894068487D6}">
      <dsp:nvSpPr>
        <dsp:cNvPr id="0" name=""/>
        <dsp:cNvSpPr/>
      </dsp:nvSpPr>
      <dsp:spPr>
        <a:xfrm>
          <a:off x="1538494" y="1040478"/>
          <a:ext cx="6409911" cy="368933"/>
        </a:xfrm>
        <a:custGeom>
          <a:avLst/>
          <a:gdLst/>
          <a:ahLst/>
          <a:cxnLst/>
          <a:rect l="0" t="0" r="0" b="0"/>
          <a:pathLst>
            <a:path>
              <a:moveTo>
                <a:pt x="6409911" y="0"/>
              </a:moveTo>
              <a:lnTo>
                <a:pt x="6409911" y="201566"/>
              </a:lnTo>
              <a:lnTo>
                <a:pt x="0" y="201566"/>
              </a:lnTo>
              <a:lnTo>
                <a:pt x="0" y="36893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2891" y="1222947"/>
        <a:ext cx="321117" cy="3995"/>
      </dsp:txXfrm>
    </dsp:sp>
    <dsp:sp modelId="{8C20530B-C155-4E9F-B7CF-A68A6E4468F3}">
      <dsp:nvSpPr>
        <dsp:cNvPr id="0" name=""/>
        <dsp:cNvSpPr/>
      </dsp:nvSpPr>
      <dsp:spPr>
        <a:xfrm>
          <a:off x="7079853" y="16"/>
          <a:ext cx="1737103" cy="10422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120" tIns="89348" rIns="85120" bIns="893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Team members clone the repository to the local machines</a:t>
          </a:r>
        </a:p>
      </dsp:txBody>
      <dsp:txXfrm>
        <a:off x="7079853" y="16"/>
        <a:ext cx="1737103" cy="1042261"/>
      </dsp:txXfrm>
    </dsp:sp>
    <dsp:sp modelId="{4CDC703C-0958-45F3-B304-14241524F736}">
      <dsp:nvSpPr>
        <dsp:cNvPr id="0" name=""/>
        <dsp:cNvSpPr/>
      </dsp:nvSpPr>
      <dsp:spPr>
        <a:xfrm>
          <a:off x="2405246" y="1917223"/>
          <a:ext cx="3689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93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9724" y="1960945"/>
        <a:ext cx="19976" cy="3995"/>
      </dsp:txXfrm>
    </dsp:sp>
    <dsp:sp modelId="{AC963FA3-D678-4291-A9D7-FAC3BBA09921}">
      <dsp:nvSpPr>
        <dsp:cNvPr id="0" name=""/>
        <dsp:cNvSpPr/>
      </dsp:nvSpPr>
      <dsp:spPr>
        <a:xfrm>
          <a:off x="669942" y="1441812"/>
          <a:ext cx="1737103" cy="10422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120" tIns="89348" rIns="85120" bIns="893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Team members need to work in Separate branches for their assigned tasks </a:t>
          </a:r>
        </a:p>
      </dsp:txBody>
      <dsp:txXfrm>
        <a:off x="669942" y="1441812"/>
        <a:ext cx="1737103" cy="1042261"/>
      </dsp:txXfrm>
    </dsp:sp>
    <dsp:sp modelId="{AD4466A9-C15D-40E8-B2E0-B109631D41E9}">
      <dsp:nvSpPr>
        <dsp:cNvPr id="0" name=""/>
        <dsp:cNvSpPr/>
      </dsp:nvSpPr>
      <dsp:spPr>
        <a:xfrm>
          <a:off x="4541883" y="1917223"/>
          <a:ext cx="3689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93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16361" y="1960945"/>
        <a:ext cx="19976" cy="3995"/>
      </dsp:txXfrm>
    </dsp:sp>
    <dsp:sp modelId="{38C65DD6-C2EB-4AEB-81C4-7FE4DA1A040E}">
      <dsp:nvSpPr>
        <dsp:cNvPr id="0" name=""/>
        <dsp:cNvSpPr/>
      </dsp:nvSpPr>
      <dsp:spPr>
        <a:xfrm>
          <a:off x="2806579" y="1441812"/>
          <a:ext cx="1737103" cy="10422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120" tIns="89348" rIns="85120" bIns="893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Team members make the changes and commit them</a:t>
          </a:r>
        </a:p>
      </dsp:txBody>
      <dsp:txXfrm>
        <a:off x="2806579" y="1441812"/>
        <a:ext cx="1737103" cy="1042261"/>
      </dsp:txXfrm>
    </dsp:sp>
    <dsp:sp modelId="{83100BC1-9E9C-4911-8EAE-D0234719DB58}">
      <dsp:nvSpPr>
        <dsp:cNvPr id="0" name=""/>
        <dsp:cNvSpPr/>
      </dsp:nvSpPr>
      <dsp:spPr>
        <a:xfrm>
          <a:off x="6678520" y="1917223"/>
          <a:ext cx="3689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893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52998" y="1960945"/>
        <a:ext cx="19976" cy="3995"/>
      </dsp:txXfrm>
    </dsp:sp>
    <dsp:sp modelId="{EA460638-93D6-43BD-AAAB-3F9BB659E2E8}">
      <dsp:nvSpPr>
        <dsp:cNvPr id="0" name=""/>
        <dsp:cNvSpPr/>
      </dsp:nvSpPr>
      <dsp:spPr>
        <a:xfrm>
          <a:off x="4943216" y="1441812"/>
          <a:ext cx="1737103" cy="10422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120" tIns="89348" rIns="85120" bIns="893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Creating pulling reqursts</a:t>
          </a:r>
        </a:p>
      </dsp:txBody>
      <dsp:txXfrm>
        <a:off x="4943216" y="1441812"/>
        <a:ext cx="1737103" cy="1042261"/>
      </dsp:txXfrm>
    </dsp:sp>
    <dsp:sp modelId="{3F098A9E-E163-4BB8-AC62-8105C9306FA5}">
      <dsp:nvSpPr>
        <dsp:cNvPr id="0" name=""/>
        <dsp:cNvSpPr/>
      </dsp:nvSpPr>
      <dsp:spPr>
        <a:xfrm>
          <a:off x="1538494" y="2482274"/>
          <a:ext cx="6409911" cy="368933"/>
        </a:xfrm>
        <a:custGeom>
          <a:avLst/>
          <a:gdLst/>
          <a:ahLst/>
          <a:cxnLst/>
          <a:rect l="0" t="0" r="0" b="0"/>
          <a:pathLst>
            <a:path>
              <a:moveTo>
                <a:pt x="6409911" y="0"/>
              </a:moveTo>
              <a:lnTo>
                <a:pt x="6409911" y="201566"/>
              </a:lnTo>
              <a:lnTo>
                <a:pt x="0" y="201566"/>
              </a:lnTo>
              <a:lnTo>
                <a:pt x="0" y="36893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2891" y="2664743"/>
        <a:ext cx="321117" cy="3995"/>
      </dsp:txXfrm>
    </dsp:sp>
    <dsp:sp modelId="{E3729CED-070A-4AE8-B565-7EE5B33E84F8}">
      <dsp:nvSpPr>
        <dsp:cNvPr id="0" name=""/>
        <dsp:cNvSpPr/>
      </dsp:nvSpPr>
      <dsp:spPr>
        <a:xfrm>
          <a:off x="7079853" y="1441812"/>
          <a:ext cx="1737103" cy="10422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120" tIns="89348" rIns="85120" bIns="893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Review</a:t>
          </a:r>
        </a:p>
      </dsp:txBody>
      <dsp:txXfrm>
        <a:off x="7079853" y="1441812"/>
        <a:ext cx="1737103" cy="1042261"/>
      </dsp:txXfrm>
    </dsp:sp>
    <dsp:sp modelId="{A9255490-1641-4C15-B2FA-9B654379DBD6}">
      <dsp:nvSpPr>
        <dsp:cNvPr id="0" name=""/>
        <dsp:cNvSpPr/>
      </dsp:nvSpPr>
      <dsp:spPr>
        <a:xfrm>
          <a:off x="669942" y="2883608"/>
          <a:ext cx="1737103" cy="10422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120" tIns="89348" rIns="85120" bIns="893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Merge</a:t>
          </a:r>
        </a:p>
      </dsp:txBody>
      <dsp:txXfrm>
        <a:off x="669942" y="2883608"/>
        <a:ext cx="1737103" cy="1042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8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0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4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4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2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7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05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downguide.org/tools/github-pag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training/modules/code-with-github-codespaces/?WT.mc_id=%3Fwt.mc_id%3Dstudentamb_260352" TargetMode="External"/><Relationship Id="rId3" Type="http://schemas.openxmlformats.org/officeDocument/2006/relationships/hyperlink" Target="https://github.com/AnthonyByansi/GitHub-Mastery" TargetMode="External"/><Relationship Id="rId7" Type="http://schemas.openxmlformats.org/officeDocument/2006/relationships/hyperlink" Target="https://learn.microsoft.com/training/modules/introduction-to-visual-studio-code/?WT.mc_id=%3Fwt.mc_id%3Dstudentamb_260352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rketplace?type=" TargetMode="External"/><Relationship Id="rId5" Type="http://schemas.openxmlformats.org/officeDocument/2006/relationships/hyperlink" Target="https://learn.microsoft.com/training/challenges?id=ef5f9f41-0818-4895-9217-79d19827a322&amp;WT.mc_id=%3Fwt.mc_id%3Dstudentamb_260352" TargetMode="External"/><Relationship Id="rId4" Type="http://schemas.openxmlformats.org/officeDocument/2006/relationships/hyperlink" Target="https://learn.microsoft.com/training/github/?WT.mc_id=%3Fwt.mc_id%3Dstudentamb_26035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F5EDB0F-2CF9-AEEC-9425-34797E970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93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90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A36EC-EE9B-3B79-BB02-A7C13ECE0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800"/>
              <a:t>Mastering GitHub </a:t>
            </a:r>
            <a:endParaRPr lang="en-UG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BC08B-61EA-C861-B3B0-1B286654B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n-US"/>
              <a:t>A Comprehensive Guide</a:t>
            </a:r>
            <a:endParaRPr lang="en-U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C8FBA-EADC-42AF-A7DE-FAF25349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3A91-5611-5D8E-659C-E8F1F967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What is GitHub </a:t>
            </a:r>
          </a:p>
          <a:p>
            <a:pPr>
              <a:lnSpc>
                <a:spcPct val="100000"/>
              </a:lnSpc>
            </a:pPr>
            <a:r>
              <a:rPr lang="en-US" sz="1700"/>
              <a:t>Sign Up and Getting Started</a:t>
            </a:r>
          </a:p>
          <a:p>
            <a:pPr>
              <a:lnSpc>
                <a:spcPct val="100000"/>
              </a:lnSpc>
            </a:pPr>
            <a:r>
              <a:rPr lang="en-US" sz="1700"/>
              <a:t>Repositories</a:t>
            </a:r>
          </a:p>
          <a:p>
            <a:pPr>
              <a:lnSpc>
                <a:spcPct val="100000"/>
              </a:lnSpc>
            </a:pPr>
            <a:r>
              <a:rPr lang="en-US" sz="1700"/>
              <a:t>Git</a:t>
            </a:r>
          </a:p>
          <a:p>
            <a:pPr>
              <a:lnSpc>
                <a:spcPct val="100000"/>
              </a:lnSpc>
            </a:pPr>
            <a:r>
              <a:rPr lang="en-US" sz="1700"/>
              <a:t>Collaboration on GitHub </a:t>
            </a:r>
          </a:p>
          <a:p>
            <a:pPr>
              <a:lnSpc>
                <a:spcPct val="100000"/>
              </a:lnSpc>
            </a:pPr>
            <a:r>
              <a:rPr lang="en-US" sz="1700"/>
              <a:t>Issues and Project Management</a:t>
            </a:r>
          </a:p>
          <a:p>
            <a:pPr>
              <a:lnSpc>
                <a:spcPct val="100000"/>
              </a:lnSpc>
            </a:pPr>
            <a:r>
              <a:rPr lang="en-US" sz="1700"/>
              <a:t>GitHub Pages</a:t>
            </a:r>
          </a:p>
          <a:p>
            <a:pPr>
              <a:lnSpc>
                <a:spcPct val="100000"/>
              </a:lnSpc>
            </a:pPr>
            <a:r>
              <a:rPr lang="en-US" sz="1700"/>
              <a:t>GitHub </a:t>
            </a:r>
            <a:r>
              <a:rPr lang="en-US" sz="1700" err="1"/>
              <a:t>CodeSpaces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/>
              <a:t>GitHub Marketplace</a:t>
            </a:r>
          </a:p>
          <a:p>
            <a:pPr>
              <a:lnSpc>
                <a:spcPct val="100000"/>
              </a:lnSpc>
            </a:pPr>
            <a:endParaRPr lang="en-UG" sz="1700"/>
          </a:p>
        </p:txBody>
      </p:sp>
      <p:pic>
        <p:nvPicPr>
          <p:cNvPr id="4" name="Picture 3" descr="github oct&#10;">
            <a:extLst>
              <a:ext uri="{FF2B5EF4-FFF2-40B4-BE49-F238E27FC236}">
                <a16:creationId xmlns:a16="http://schemas.microsoft.com/office/drawing/2014/main" id="{F655C3B1-020D-3FAD-316D-FBDBC1EC18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7867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5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FCC74-24D4-12D5-6881-DB809231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dirty="0"/>
              <a:t>What is GitHub?</a:t>
            </a:r>
            <a:endParaRPr lang="en-UG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2F7748B-A784-3574-0A29-175D3836C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803571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5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25430-E5D0-92F4-77DD-753BED29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dirty="0"/>
              <a:t>Sign Up and Getting Started</a:t>
            </a:r>
            <a:endParaRPr lang="en-UG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C43C913-1353-6766-90B4-55054331D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420415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26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F0F899-9F80-5846-AB0E-B2BE0468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E5A2A-CF34-A643-9553-B05B6000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BCA70-62BC-7B31-8540-BD0C157D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Git</a:t>
            </a:r>
            <a:endParaRPr lang="en-U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D9C418-DDBA-A59D-A5E7-476179D02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025718"/>
              </p:ext>
            </p:extLst>
          </p:nvPr>
        </p:nvGraphicFramePr>
        <p:xfrm>
          <a:off x="1587710" y="2018342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64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5B824-EC94-36CF-20B7-1B76EEBE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dirty="0"/>
              <a:t>Basic Git workflow </a:t>
            </a:r>
            <a:endParaRPr lang="en-UG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C690B03-7FB6-356E-5DDE-33F0B387C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34853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48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6F2B3-E832-1D71-7B5D-0CC973C0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Collaboration Steps</a:t>
            </a:r>
            <a:endParaRPr lang="en-UG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719EE89-804C-1929-C4E5-4C073C63B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248444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15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White puzzle with one red piece">
            <a:extLst>
              <a:ext uri="{FF2B5EF4-FFF2-40B4-BE49-F238E27FC236}">
                <a16:creationId xmlns:a16="http://schemas.microsoft.com/office/drawing/2014/main" id="{6FE7886B-F4B5-DCCD-81A9-47BB54005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37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EAA4F-75A8-EE0F-826E-F3BA8EB1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400798" cy="1550419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  <a:endParaRPr lang="en-UG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2E7095F-9ADF-6E99-F7C4-C1D7DB96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400798" cy="3926152"/>
          </a:xfrm>
        </p:spPr>
        <p:txBody>
          <a:bodyPr>
            <a:normAutofit/>
          </a:bodyPr>
          <a:lstStyle/>
          <a:p>
            <a:r>
              <a:rPr lang="en-US" dirty="0"/>
              <a:t>GitHub Repo: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 </a:t>
            </a:r>
            <a:r>
              <a:rPr kumimoji="0" lang="en-UG" altLang="en-UG" sz="2400" b="0" i="0" u="none" strike="noStrike" cap="none" normalizeH="0" baseline="0" dirty="0">
                <a:ln>
                  <a:noFill/>
                </a:ln>
                <a:solidFill>
                  <a:srgbClr val="ADBAC7"/>
                </a:solidFill>
                <a:effectLst/>
                <a:latin typeface="ui-monospace"/>
              </a:rPr>
              <a:t>return ⭐</a:t>
            </a:r>
            <a:r>
              <a:rPr lang="en-US" altLang="en-UG" dirty="0">
                <a:solidFill>
                  <a:srgbClr val="ADBAC7"/>
                </a:solidFill>
                <a:latin typeface="ui-monospace"/>
              </a:rPr>
              <a:t>if you found the repo helpful</a:t>
            </a:r>
            <a:endParaRPr lang="en-US" dirty="0"/>
          </a:p>
          <a:p>
            <a:r>
              <a:rPr lang="en-US" dirty="0"/>
              <a:t>Learn more about GitHub: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  <a:p>
            <a:r>
              <a:rPr lang="en-US" dirty="0"/>
              <a:t>GitHub Universe Cloud Skills Challenge: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  <a:p>
            <a:r>
              <a:rPr lang="en-US" dirty="0"/>
              <a:t>GitHub marketplace: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  <a:p>
            <a:r>
              <a:rPr lang="en-US" dirty="0"/>
              <a:t>Introduction to </a:t>
            </a:r>
            <a:r>
              <a:rPr lang="en-US" dirty="0" err="1"/>
              <a:t>VSCode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Link</a:t>
            </a:r>
            <a:endParaRPr lang="en-US" dirty="0"/>
          </a:p>
          <a:p>
            <a:r>
              <a:rPr lang="en-US" dirty="0"/>
              <a:t>Introduction to </a:t>
            </a:r>
            <a:r>
              <a:rPr lang="en-US" dirty="0" err="1"/>
              <a:t>CodeSpaces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Link</a:t>
            </a:r>
            <a:endParaRPr lang="en-U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136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D985671BD40E41B67884101CE93327" ma:contentTypeVersion="14" ma:contentTypeDescription="Create a new document." ma:contentTypeScope="" ma:versionID="4a1974a06d51cd34d1e774206646b08f">
  <xsd:schema xmlns:xsd="http://www.w3.org/2001/XMLSchema" xmlns:xs="http://www.w3.org/2001/XMLSchema" xmlns:p="http://schemas.microsoft.com/office/2006/metadata/properties" xmlns:ns3="2bb1ab99-e6ac-492f-88e0-2a090614fbcc" xmlns:ns4="ceab829a-61c7-491e-ba93-1ba51aceb9d2" targetNamespace="http://schemas.microsoft.com/office/2006/metadata/properties" ma:root="true" ma:fieldsID="9541ceb4685a773005e28549546813e5" ns3:_="" ns4:_="">
    <xsd:import namespace="2bb1ab99-e6ac-492f-88e0-2a090614fbcc"/>
    <xsd:import namespace="ceab829a-61c7-491e-ba93-1ba51aceb9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b1ab99-e6ac-492f-88e0-2a090614fb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b829a-61c7-491e-ba93-1ba51aceb9d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b1ab99-e6ac-492f-88e0-2a090614fbcc" xsi:nil="true"/>
  </documentManagement>
</p:properties>
</file>

<file path=customXml/itemProps1.xml><?xml version="1.0" encoding="utf-8"?>
<ds:datastoreItem xmlns:ds="http://schemas.openxmlformats.org/officeDocument/2006/customXml" ds:itemID="{29BF2F23-4290-4F84-AAD1-4F483198A8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2D7F5B-64CB-4C42-89E7-F3611E3E48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b1ab99-e6ac-492f-88e0-2a090614fbcc"/>
    <ds:schemaRef ds:uri="ceab829a-61c7-491e-ba93-1ba51aceb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99A0CB-17B8-4E1E-AF02-4E3682BA6B3F}">
  <ds:schemaRefs>
    <ds:schemaRef ds:uri="http://schemas.microsoft.com/office/infopath/2007/PartnerControls"/>
    <ds:schemaRef ds:uri="ceab829a-61c7-491e-ba93-1ba51aceb9d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2bb1ab99-e6ac-492f-88e0-2a090614fb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291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InterweaveVTI</vt:lpstr>
      <vt:lpstr>Mastering GitHub </vt:lpstr>
      <vt:lpstr>Agenda</vt:lpstr>
      <vt:lpstr>What is GitHub?</vt:lpstr>
      <vt:lpstr>Sign Up and Getting Started</vt:lpstr>
      <vt:lpstr>Key Concepts of Git</vt:lpstr>
      <vt:lpstr>Basic Git workflow </vt:lpstr>
      <vt:lpstr>Collaboration Steps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GitHub </dc:title>
  <dc:creator>Byansi Anthony</dc:creator>
  <cp:lastModifiedBy>Byansi Anthony</cp:lastModifiedBy>
  <cp:revision>3</cp:revision>
  <dcterms:created xsi:type="dcterms:W3CDTF">2023-10-24T06:00:03Z</dcterms:created>
  <dcterms:modified xsi:type="dcterms:W3CDTF">2023-11-11T06:04:02Z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0x010100CCD985671BD40E41B67884101CE93327</vt:lpwstr>
  </property>
</Properties>
</file>