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2.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5"/>
  </p:notesMasterIdLst>
  <p:handoutMasterIdLst>
    <p:handoutMasterId r:id="rId46"/>
  </p:handoutMasterIdLst>
  <p:sldIdLst>
    <p:sldId id="1864" r:id="rId6"/>
    <p:sldId id="1670" r:id="rId7"/>
    <p:sldId id="1870" r:id="rId8"/>
    <p:sldId id="1871" r:id="rId9"/>
    <p:sldId id="1872" r:id="rId10"/>
    <p:sldId id="1873" r:id="rId11"/>
    <p:sldId id="1874" r:id="rId12"/>
    <p:sldId id="1875" r:id="rId13"/>
    <p:sldId id="1876" r:id="rId14"/>
    <p:sldId id="1877" r:id="rId15"/>
    <p:sldId id="1878" r:id="rId16"/>
    <p:sldId id="1879" r:id="rId17"/>
    <p:sldId id="1880" r:id="rId18"/>
    <p:sldId id="1881" r:id="rId19"/>
    <p:sldId id="1882" r:id="rId20"/>
    <p:sldId id="1883" r:id="rId21"/>
    <p:sldId id="1884" r:id="rId22"/>
    <p:sldId id="1887" r:id="rId23"/>
    <p:sldId id="1885" r:id="rId24"/>
    <p:sldId id="1886" r:id="rId25"/>
    <p:sldId id="1528" r:id="rId26"/>
    <p:sldId id="1862" r:id="rId27"/>
    <p:sldId id="1860" r:id="rId28"/>
    <p:sldId id="1865" r:id="rId29"/>
    <p:sldId id="1868" r:id="rId30"/>
    <p:sldId id="1825" r:id="rId31"/>
    <p:sldId id="1826" r:id="rId32"/>
    <p:sldId id="1869" r:id="rId33"/>
    <p:sldId id="1827" r:id="rId34"/>
    <p:sldId id="1828" r:id="rId35"/>
    <p:sldId id="1829" r:id="rId36"/>
    <p:sldId id="1861" r:id="rId37"/>
    <p:sldId id="1842" r:id="rId38"/>
    <p:sldId id="1854" r:id="rId39"/>
    <p:sldId id="1855" r:id="rId40"/>
    <p:sldId id="1856" r:id="rId41"/>
    <p:sldId id="1838" r:id="rId42"/>
    <p:sldId id="1839" r:id="rId43"/>
    <p:sldId id="1532"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4"/>
            <p14:sldId id="1670"/>
            <p14:sldId id="1870"/>
            <p14:sldId id="1871"/>
            <p14:sldId id="1872"/>
            <p14:sldId id="1873"/>
            <p14:sldId id="1874"/>
            <p14:sldId id="1875"/>
            <p14:sldId id="1876"/>
            <p14:sldId id="1877"/>
            <p14:sldId id="1878"/>
            <p14:sldId id="1879"/>
            <p14:sldId id="1880"/>
            <p14:sldId id="1881"/>
            <p14:sldId id="1882"/>
            <p14:sldId id="1883"/>
            <p14:sldId id="1884"/>
            <p14:sldId id="1887"/>
            <p14:sldId id="1885"/>
            <p14:sldId id="1886"/>
            <p14:sldId id="1528"/>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D257E-19B7-4674-9B5B-8F2E63C32C85}" v="46" dt="2020-11-20T20:35:28.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14" d="100"/>
          <a:sy n="114" d="100"/>
        </p:scale>
        <p:origin x="84"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 Pisica" userId="88cdf46d-b473-4e8f-b533-2b4e6f4b25f8" providerId="ADAL" clId="{F1FD257E-19B7-4674-9B5B-8F2E63C32C85}"/>
    <pc:docChg chg="undo custSel addSld delSld modSld sldOrd modSection">
      <pc:chgData name="Alin Pisica" userId="88cdf46d-b473-4e8f-b533-2b4e6f4b25f8" providerId="ADAL" clId="{F1FD257E-19B7-4674-9B5B-8F2E63C32C85}" dt="2020-11-20T20:35:34.265" v="64" actId="20577"/>
      <pc:docMkLst>
        <pc:docMk/>
      </pc:docMkLst>
      <pc:sldChg chg="modTransition">
        <pc:chgData name="Alin Pisica" userId="88cdf46d-b473-4e8f-b533-2b4e6f4b25f8" providerId="ADAL" clId="{F1FD257E-19B7-4674-9B5B-8F2E63C32C85}" dt="2020-11-20T20:33:19.634" v="12"/>
        <pc:sldMkLst>
          <pc:docMk/>
          <pc:sldMk cId="242452099" sldId="1528"/>
        </pc:sldMkLst>
      </pc:sldChg>
      <pc:sldChg chg="modTransition">
        <pc:chgData name="Alin Pisica" userId="88cdf46d-b473-4e8f-b533-2b4e6f4b25f8" providerId="ADAL" clId="{F1FD257E-19B7-4674-9B5B-8F2E63C32C85}" dt="2020-11-20T20:33:19.634" v="12"/>
        <pc:sldMkLst>
          <pc:docMk/>
          <pc:sldMk cId="2402828649" sldId="1532"/>
        </pc:sldMkLst>
      </pc:sldChg>
      <pc:sldChg chg="del">
        <pc:chgData name="Alin Pisica" userId="88cdf46d-b473-4e8f-b533-2b4e6f4b25f8" providerId="ADAL" clId="{F1FD257E-19B7-4674-9B5B-8F2E63C32C85}" dt="2020-11-20T20:32:12.852" v="1" actId="47"/>
        <pc:sldMkLst>
          <pc:docMk/>
          <pc:sldMk cId="3957722359" sldId="1660"/>
        </pc:sldMkLst>
      </pc:sldChg>
      <pc:sldChg chg="modTransition modAnim">
        <pc:chgData name="Alin Pisica" userId="88cdf46d-b473-4e8f-b533-2b4e6f4b25f8" providerId="ADAL" clId="{F1FD257E-19B7-4674-9B5B-8F2E63C32C85}" dt="2020-11-20T20:33:19.634" v="12"/>
        <pc:sldMkLst>
          <pc:docMk/>
          <pc:sldMk cId="1793706927" sldId="1670"/>
        </pc:sldMkLst>
      </pc:sldChg>
      <pc:sldChg chg="modTransition">
        <pc:chgData name="Alin Pisica" userId="88cdf46d-b473-4e8f-b533-2b4e6f4b25f8" providerId="ADAL" clId="{F1FD257E-19B7-4674-9B5B-8F2E63C32C85}" dt="2020-11-20T20:33:19.634" v="12"/>
        <pc:sldMkLst>
          <pc:docMk/>
          <pc:sldMk cId="1329079817" sldId="1825"/>
        </pc:sldMkLst>
      </pc:sldChg>
      <pc:sldChg chg="modTransition">
        <pc:chgData name="Alin Pisica" userId="88cdf46d-b473-4e8f-b533-2b4e6f4b25f8" providerId="ADAL" clId="{F1FD257E-19B7-4674-9B5B-8F2E63C32C85}" dt="2020-11-20T20:33:19.634" v="12"/>
        <pc:sldMkLst>
          <pc:docMk/>
          <pc:sldMk cId="1369338350" sldId="1826"/>
        </pc:sldMkLst>
      </pc:sldChg>
      <pc:sldChg chg="modTransition">
        <pc:chgData name="Alin Pisica" userId="88cdf46d-b473-4e8f-b533-2b4e6f4b25f8" providerId="ADAL" clId="{F1FD257E-19B7-4674-9B5B-8F2E63C32C85}" dt="2020-11-20T20:33:19.634" v="12"/>
        <pc:sldMkLst>
          <pc:docMk/>
          <pc:sldMk cId="2397087657" sldId="1827"/>
        </pc:sldMkLst>
      </pc:sldChg>
      <pc:sldChg chg="modTransition">
        <pc:chgData name="Alin Pisica" userId="88cdf46d-b473-4e8f-b533-2b4e6f4b25f8" providerId="ADAL" clId="{F1FD257E-19B7-4674-9B5B-8F2E63C32C85}" dt="2020-11-20T20:33:19.634" v="12"/>
        <pc:sldMkLst>
          <pc:docMk/>
          <pc:sldMk cId="2967884444" sldId="1828"/>
        </pc:sldMkLst>
      </pc:sldChg>
      <pc:sldChg chg="modTransition">
        <pc:chgData name="Alin Pisica" userId="88cdf46d-b473-4e8f-b533-2b4e6f4b25f8" providerId="ADAL" clId="{F1FD257E-19B7-4674-9B5B-8F2E63C32C85}" dt="2020-11-20T20:33:19.634" v="12"/>
        <pc:sldMkLst>
          <pc:docMk/>
          <pc:sldMk cId="1854574399" sldId="1829"/>
        </pc:sldMkLst>
      </pc:sldChg>
      <pc:sldChg chg="modTransition">
        <pc:chgData name="Alin Pisica" userId="88cdf46d-b473-4e8f-b533-2b4e6f4b25f8" providerId="ADAL" clId="{F1FD257E-19B7-4674-9B5B-8F2E63C32C85}" dt="2020-11-20T20:33:19.634" v="12"/>
        <pc:sldMkLst>
          <pc:docMk/>
          <pc:sldMk cId="3730752060" sldId="1838"/>
        </pc:sldMkLst>
      </pc:sldChg>
      <pc:sldChg chg="modTransition">
        <pc:chgData name="Alin Pisica" userId="88cdf46d-b473-4e8f-b533-2b4e6f4b25f8" providerId="ADAL" clId="{F1FD257E-19B7-4674-9B5B-8F2E63C32C85}" dt="2020-11-20T20:33:19.634" v="12"/>
        <pc:sldMkLst>
          <pc:docMk/>
          <pc:sldMk cId="736228537" sldId="1839"/>
        </pc:sldMkLst>
      </pc:sldChg>
      <pc:sldChg chg="modTransition">
        <pc:chgData name="Alin Pisica" userId="88cdf46d-b473-4e8f-b533-2b4e6f4b25f8" providerId="ADAL" clId="{F1FD257E-19B7-4674-9B5B-8F2E63C32C85}" dt="2020-11-20T20:33:19.634" v="12"/>
        <pc:sldMkLst>
          <pc:docMk/>
          <pc:sldMk cId="2605536240" sldId="1842"/>
        </pc:sldMkLst>
      </pc:sldChg>
      <pc:sldChg chg="modTransition">
        <pc:chgData name="Alin Pisica" userId="88cdf46d-b473-4e8f-b533-2b4e6f4b25f8" providerId="ADAL" clId="{F1FD257E-19B7-4674-9B5B-8F2E63C32C85}" dt="2020-11-20T20:33:19.634" v="12"/>
        <pc:sldMkLst>
          <pc:docMk/>
          <pc:sldMk cId="726950888" sldId="1854"/>
        </pc:sldMkLst>
      </pc:sldChg>
      <pc:sldChg chg="modTransition">
        <pc:chgData name="Alin Pisica" userId="88cdf46d-b473-4e8f-b533-2b4e6f4b25f8" providerId="ADAL" clId="{F1FD257E-19B7-4674-9B5B-8F2E63C32C85}" dt="2020-11-20T20:33:19.634" v="12"/>
        <pc:sldMkLst>
          <pc:docMk/>
          <pc:sldMk cId="2939839313" sldId="1855"/>
        </pc:sldMkLst>
      </pc:sldChg>
      <pc:sldChg chg="modTransition">
        <pc:chgData name="Alin Pisica" userId="88cdf46d-b473-4e8f-b533-2b4e6f4b25f8" providerId="ADAL" clId="{F1FD257E-19B7-4674-9B5B-8F2E63C32C85}" dt="2020-11-20T20:33:19.634" v="12"/>
        <pc:sldMkLst>
          <pc:docMk/>
          <pc:sldMk cId="3386018693" sldId="1856"/>
        </pc:sldMkLst>
      </pc:sldChg>
      <pc:sldChg chg="del">
        <pc:chgData name="Alin Pisica" userId="88cdf46d-b473-4e8f-b533-2b4e6f4b25f8" providerId="ADAL" clId="{F1FD257E-19B7-4674-9B5B-8F2E63C32C85}" dt="2020-11-20T20:32:05.666" v="0" actId="47"/>
        <pc:sldMkLst>
          <pc:docMk/>
          <pc:sldMk cId="4056414588" sldId="1857"/>
        </pc:sldMkLst>
      </pc:sldChg>
      <pc:sldChg chg="del">
        <pc:chgData name="Alin Pisica" userId="88cdf46d-b473-4e8f-b533-2b4e6f4b25f8" providerId="ADAL" clId="{F1FD257E-19B7-4674-9B5B-8F2E63C32C85}" dt="2020-11-20T20:32:05.666" v="0" actId="47"/>
        <pc:sldMkLst>
          <pc:docMk/>
          <pc:sldMk cId="1444328475" sldId="1859"/>
        </pc:sldMkLst>
      </pc:sldChg>
      <pc:sldChg chg="modTransition">
        <pc:chgData name="Alin Pisica" userId="88cdf46d-b473-4e8f-b533-2b4e6f4b25f8" providerId="ADAL" clId="{F1FD257E-19B7-4674-9B5B-8F2E63C32C85}" dt="2020-11-20T20:33:19.634" v="12"/>
        <pc:sldMkLst>
          <pc:docMk/>
          <pc:sldMk cId="2183225601" sldId="1860"/>
        </pc:sldMkLst>
      </pc:sldChg>
      <pc:sldChg chg="modTransition">
        <pc:chgData name="Alin Pisica" userId="88cdf46d-b473-4e8f-b533-2b4e6f4b25f8" providerId="ADAL" clId="{F1FD257E-19B7-4674-9B5B-8F2E63C32C85}" dt="2020-11-20T20:33:19.634" v="12"/>
        <pc:sldMkLst>
          <pc:docMk/>
          <pc:sldMk cId="2578956812" sldId="1861"/>
        </pc:sldMkLst>
      </pc:sldChg>
      <pc:sldChg chg="modTransition">
        <pc:chgData name="Alin Pisica" userId="88cdf46d-b473-4e8f-b533-2b4e6f4b25f8" providerId="ADAL" clId="{F1FD257E-19B7-4674-9B5B-8F2E63C32C85}" dt="2020-11-20T20:33:19.634" v="12"/>
        <pc:sldMkLst>
          <pc:docMk/>
          <pc:sldMk cId="3718801444" sldId="1862"/>
        </pc:sldMkLst>
      </pc:sldChg>
      <pc:sldChg chg="modTransition">
        <pc:chgData name="Alin Pisica" userId="88cdf46d-b473-4e8f-b533-2b4e6f4b25f8" providerId="ADAL" clId="{F1FD257E-19B7-4674-9B5B-8F2E63C32C85}" dt="2020-11-20T20:33:19.634" v="12"/>
        <pc:sldMkLst>
          <pc:docMk/>
          <pc:sldMk cId="2426818067" sldId="1864"/>
        </pc:sldMkLst>
      </pc:sldChg>
      <pc:sldChg chg="modTransition">
        <pc:chgData name="Alin Pisica" userId="88cdf46d-b473-4e8f-b533-2b4e6f4b25f8" providerId="ADAL" clId="{F1FD257E-19B7-4674-9B5B-8F2E63C32C85}" dt="2020-11-20T20:33:19.634" v="12"/>
        <pc:sldMkLst>
          <pc:docMk/>
          <pc:sldMk cId="2783864448" sldId="1865"/>
        </pc:sldMkLst>
      </pc:sldChg>
      <pc:sldChg chg="del">
        <pc:chgData name="Alin Pisica" userId="88cdf46d-b473-4e8f-b533-2b4e6f4b25f8" providerId="ADAL" clId="{F1FD257E-19B7-4674-9B5B-8F2E63C32C85}" dt="2020-11-20T20:32:12.852" v="1" actId="47"/>
        <pc:sldMkLst>
          <pc:docMk/>
          <pc:sldMk cId="1752213261" sldId="1867"/>
        </pc:sldMkLst>
      </pc:sldChg>
      <pc:sldChg chg="modTransition">
        <pc:chgData name="Alin Pisica" userId="88cdf46d-b473-4e8f-b533-2b4e6f4b25f8" providerId="ADAL" clId="{F1FD257E-19B7-4674-9B5B-8F2E63C32C85}" dt="2020-11-20T20:33:19.634" v="12"/>
        <pc:sldMkLst>
          <pc:docMk/>
          <pc:sldMk cId="2992897311" sldId="1868"/>
        </pc:sldMkLst>
      </pc:sldChg>
      <pc:sldChg chg="modTransition">
        <pc:chgData name="Alin Pisica" userId="88cdf46d-b473-4e8f-b533-2b4e6f4b25f8" providerId="ADAL" clId="{F1FD257E-19B7-4674-9B5B-8F2E63C32C85}" dt="2020-11-20T20:33:19.634" v="12"/>
        <pc:sldMkLst>
          <pc:docMk/>
          <pc:sldMk cId="1910088796" sldId="1869"/>
        </pc:sldMkLst>
      </pc:sldChg>
      <pc:sldChg chg="modTransition modAnim">
        <pc:chgData name="Alin Pisica" userId="88cdf46d-b473-4e8f-b533-2b4e6f4b25f8" providerId="ADAL" clId="{F1FD257E-19B7-4674-9B5B-8F2E63C32C85}" dt="2020-11-20T20:33:28.533" v="14"/>
        <pc:sldMkLst>
          <pc:docMk/>
          <pc:sldMk cId="3292226360" sldId="1870"/>
        </pc:sldMkLst>
      </pc:sldChg>
      <pc:sldChg chg="modTransition">
        <pc:chgData name="Alin Pisica" userId="88cdf46d-b473-4e8f-b533-2b4e6f4b25f8" providerId="ADAL" clId="{F1FD257E-19B7-4674-9B5B-8F2E63C32C85}" dt="2020-11-20T20:33:19.634" v="12"/>
        <pc:sldMkLst>
          <pc:docMk/>
          <pc:sldMk cId="3418369602" sldId="1871"/>
        </pc:sldMkLst>
      </pc:sldChg>
      <pc:sldChg chg="modTransition modAnim">
        <pc:chgData name="Alin Pisica" userId="88cdf46d-b473-4e8f-b533-2b4e6f4b25f8" providerId="ADAL" clId="{F1FD257E-19B7-4674-9B5B-8F2E63C32C85}" dt="2020-11-20T20:33:35.790" v="15"/>
        <pc:sldMkLst>
          <pc:docMk/>
          <pc:sldMk cId="3088445585" sldId="1872"/>
        </pc:sldMkLst>
      </pc:sldChg>
      <pc:sldChg chg="modTransition modAnim">
        <pc:chgData name="Alin Pisica" userId="88cdf46d-b473-4e8f-b533-2b4e6f4b25f8" providerId="ADAL" clId="{F1FD257E-19B7-4674-9B5B-8F2E63C32C85}" dt="2020-11-20T20:33:40.487" v="16"/>
        <pc:sldMkLst>
          <pc:docMk/>
          <pc:sldMk cId="203165399" sldId="1873"/>
        </pc:sldMkLst>
      </pc:sldChg>
      <pc:sldChg chg="modTransition modAnim">
        <pc:chgData name="Alin Pisica" userId="88cdf46d-b473-4e8f-b533-2b4e6f4b25f8" providerId="ADAL" clId="{F1FD257E-19B7-4674-9B5B-8F2E63C32C85}" dt="2020-11-20T20:33:46.716" v="18"/>
        <pc:sldMkLst>
          <pc:docMk/>
          <pc:sldMk cId="4175320455" sldId="1874"/>
        </pc:sldMkLst>
      </pc:sldChg>
      <pc:sldChg chg="modSp mod modTransition modAnim">
        <pc:chgData name="Alin Pisica" userId="88cdf46d-b473-4e8f-b533-2b4e6f4b25f8" providerId="ADAL" clId="{F1FD257E-19B7-4674-9B5B-8F2E63C32C85}" dt="2020-11-20T20:34:00.747" v="23"/>
        <pc:sldMkLst>
          <pc:docMk/>
          <pc:sldMk cId="4253808892" sldId="1875"/>
        </pc:sldMkLst>
        <pc:spChg chg="mod">
          <ac:chgData name="Alin Pisica" userId="88cdf46d-b473-4e8f-b533-2b4e6f4b25f8" providerId="ADAL" clId="{F1FD257E-19B7-4674-9B5B-8F2E63C32C85}" dt="2020-11-20T20:33:51.423" v="20" actId="1076"/>
          <ac:spMkLst>
            <pc:docMk/>
            <pc:sldMk cId="4253808892" sldId="1875"/>
            <ac:spMk id="6" creationId="{00000000-0000-0000-0000-000000000000}"/>
          </ac:spMkLst>
        </pc:spChg>
      </pc:sldChg>
      <pc:sldChg chg="modTransition modAnim">
        <pc:chgData name="Alin Pisica" userId="88cdf46d-b473-4e8f-b533-2b4e6f4b25f8" providerId="ADAL" clId="{F1FD257E-19B7-4674-9B5B-8F2E63C32C85}" dt="2020-11-20T20:34:13.678" v="26"/>
        <pc:sldMkLst>
          <pc:docMk/>
          <pc:sldMk cId="170464897" sldId="1876"/>
        </pc:sldMkLst>
      </pc:sldChg>
      <pc:sldChg chg="modTransition modAnim">
        <pc:chgData name="Alin Pisica" userId="88cdf46d-b473-4e8f-b533-2b4e6f4b25f8" providerId="ADAL" clId="{F1FD257E-19B7-4674-9B5B-8F2E63C32C85}" dt="2020-11-20T20:34:26.111" v="28"/>
        <pc:sldMkLst>
          <pc:docMk/>
          <pc:sldMk cId="346208001" sldId="1877"/>
        </pc:sldMkLst>
      </pc:sldChg>
      <pc:sldChg chg="modTransition modAnim">
        <pc:chgData name="Alin Pisica" userId="88cdf46d-b473-4e8f-b533-2b4e6f4b25f8" providerId="ADAL" clId="{F1FD257E-19B7-4674-9B5B-8F2E63C32C85}" dt="2020-11-20T20:34:43.185" v="33"/>
        <pc:sldMkLst>
          <pc:docMk/>
          <pc:sldMk cId="2828906281" sldId="1878"/>
        </pc:sldMkLst>
      </pc:sldChg>
      <pc:sldChg chg="modTransition">
        <pc:chgData name="Alin Pisica" userId="88cdf46d-b473-4e8f-b533-2b4e6f4b25f8" providerId="ADAL" clId="{F1FD257E-19B7-4674-9B5B-8F2E63C32C85}" dt="2020-11-20T20:33:19.634" v="12"/>
        <pc:sldMkLst>
          <pc:docMk/>
          <pc:sldMk cId="2971933852" sldId="1879"/>
        </pc:sldMkLst>
      </pc:sldChg>
      <pc:sldChg chg="modTransition">
        <pc:chgData name="Alin Pisica" userId="88cdf46d-b473-4e8f-b533-2b4e6f4b25f8" providerId="ADAL" clId="{F1FD257E-19B7-4674-9B5B-8F2E63C32C85}" dt="2020-11-20T20:33:19.634" v="12"/>
        <pc:sldMkLst>
          <pc:docMk/>
          <pc:sldMk cId="3374451261" sldId="1880"/>
        </pc:sldMkLst>
      </pc:sldChg>
      <pc:sldChg chg="modSp modTransition modAnim">
        <pc:chgData name="Alin Pisica" userId="88cdf46d-b473-4e8f-b533-2b4e6f4b25f8" providerId="ADAL" clId="{F1FD257E-19B7-4674-9B5B-8F2E63C32C85}" dt="2020-11-20T20:35:03.411" v="44"/>
        <pc:sldMkLst>
          <pc:docMk/>
          <pc:sldMk cId="1333279913" sldId="1881"/>
        </pc:sldMkLst>
        <pc:spChg chg="mod">
          <ac:chgData name="Alin Pisica" userId="88cdf46d-b473-4e8f-b533-2b4e6f4b25f8" providerId="ADAL" clId="{F1FD257E-19B7-4674-9B5B-8F2E63C32C85}" dt="2020-11-20T20:34:58.626" v="43" actId="20577"/>
          <ac:spMkLst>
            <pc:docMk/>
            <pc:sldMk cId="1333279913" sldId="1881"/>
            <ac:spMk id="9" creationId="{0100A5FB-E2AC-40F9-B878-34083A58DC7D}"/>
          </ac:spMkLst>
        </pc:spChg>
      </pc:sldChg>
      <pc:sldChg chg="modTransition">
        <pc:chgData name="Alin Pisica" userId="88cdf46d-b473-4e8f-b533-2b4e6f4b25f8" providerId="ADAL" clId="{F1FD257E-19B7-4674-9B5B-8F2E63C32C85}" dt="2020-11-20T20:33:19.634" v="12"/>
        <pc:sldMkLst>
          <pc:docMk/>
          <pc:sldMk cId="3558636722" sldId="1882"/>
        </pc:sldMkLst>
      </pc:sldChg>
      <pc:sldChg chg="modTransition modAnim">
        <pc:chgData name="Alin Pisica" userId="88cdf46d-b473-4e8f-b533-2b4e6f4b25f8" providerId="ADAL" clId="{F1FD257E-19B7-4674-9B5B-8F2E63C32C85}" dt="2020-11-20T20:35:18.716" v="48"/>
        <pc:sldMkLst>
          <pc:docMk/>
          <pc:sldMk cId="2781156390" sldId="1883"/>
        </pc:sldMkLst>
      </pc:sldChg>
      <pc:sldChg chg="modTransition">
        <pc:chgData name="Alin Pisica" userId="88cdf46d-b473-4e8f-b533-2b4e6f4b25f8" providerId="ADAL" clId="{F1FD257E-19B7-4674-9B5B-8F2E63C32C85}" dt="2020-11-20T20:33:19.634" v="12"/>
        <pc:sldMkLst>
          <pc:docMk/>
          <pc:sldMk cId="4117895778" sldId="1884"/>
        </pc:sldMkLst>
      </pc:sldChg>
      <pc:sldChg chg="modTransition">
        <pc:chgData name="Alin Pisica" userId="88cdf46d-b473-4e8f-b533-2b4e6f4b25f8" providerId="ADAL" clId="{F1FD257E-19B7-4674-9B5B-8F2E63C32C85}" dt="2020-11-20T20:33:19.634" v="12"/>
        <pc:sldMkLst>
          <pc:docMk/>
          <pc:sldMk cId="2012752597" sldId="1885"/>
        </pc:sldMkLst>
      </pc:sldChg>
      <pc:sldChg chg="modTransition">
        <pc:chgData name="Alin Pisica" userId="88cdf46d-b473-4e8f-b533-2b4e6f4b25f8" providerId="ADAL" clId="{F1FD257E-19B7-4674-9B5B-8F2E63C32C85}" dt="2020-11-20T20:33:19.634" v="12"/>
        <pc:sldMkLst>
          <pc:docMk/>
          <pc:sldMk cId="1320756657" sldId="1886"/>
        </pc:sldMkLst>
      </pc:sldChg>
      <pc:sldChg chg="modSp add mod ord">
        <pc:chgData name="Alin Pisica" userId="88cdf46d-b473-4e8f-b533-2b4e6f4b25f8" providerId="ADAL" clId="{F1FD257E-19B7-4674-9B5B-8F2E63C32C85}" dt="2020-11-20T20:35:34.265" v="64" actId="20577"/>
        <pc:sldMkLst>
          <pc:docMk/>
          <pc:sldMk cId="1063317822" sldId="1887"/>
        </pc:sldMkLst>
        <pc:spChg chg="mod">
          <ac:chgData name="Alin Pisica" userId="88cdf46d-b473-4e8f-b533-2b4e6f4b25f8" providerId="ADAL" clId="{F1FD257E-19B7-4674-9B5B-8F2E63C32C85}" dt="2020-11-20T20:35:34.265" v="64" actId="20577"/>
          <ac:spMkLst>
            <pc:docMk/>
            <pc:sldMk cId="1063317822" sldId="1887"/>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11/20/2020 10:32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11/20/2020 10:31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0792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053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48417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2119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2421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41222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8648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11/20/2020 10:32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11/20/2020 10:32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56409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11/20/2020 10:32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11/20/2020 10:32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11/20/2020 10:32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6036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4251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883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449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11/20/2020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7072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
        <p:nvSpPr>
          <p:cNvPr id="5" name="MSIPCMContentMarking" descr="{&quot;HashCode&quot;:1086642426,&quot;Placement&quot;:&quot;Footer&quot;,&quot;Top&quot;:519.343,&quot;Left&quot;:0.0,&quot;SlideWidth&quot;:960,&quot;SlideHeight&quot;:540}">
            <a:extLst>
              <a:ext uri="{FF2B5EF4-FFF2-40B4-BE49-F238E27FC236}">
                <a16:creationId xmlns:a16="http://schemas.microsoft.com/office/drawing/2014/main" id="{6524F897-181A-4136-A799-57E3C31678AE}"/>
              </a:ext>
            </a:extLst>
          </p:cNvPr>
          <p:cNvSpPr txBox="1"/>
          <p:nvPr userDrawn="1"/>
        </p:nvSpPr>
        <p:spPr>
          <a:xfrm>
            <a:off x="0" y="6595656"/>
            <a:ext cx="1256557"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Sensitivity:General</a:t>
            </a:r>
            <a:endParaRPr lang="en-US" sz="1000" dirty="0" err="1">
              <a:solidFill>
                <a:srgbClr val="000000"/>
              </a:solidFill>
              <a:latin typeface="Calibri" panose="020F0502020204030204"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
        <p:nvSpPr>
          <p:cNvPr id="5" name="MSIPCMContentMarking" descr="{&quot;HashCode&quot;:1086642426,&quot;Placement&quot;:&quot;Footer&quot;,&quot;Top&quot;:519.343,&quot;Left&quot;:0.0,&quot;SlideWidth&quot;:960,&quot;SlideHeight&quot;:540}">
            <a:extLst>
              <a:ext uri="{FF2B5EF4-FFF2-40B4-BE49-F238E27FC236}">
                <a16:creationId xmlns:a16="http://schemas.microsoft.com/office/drawing/2014/main" id="{8B846C44-D8B7-408D-A36B-03F5A895D83F}"/>
              </a:ext>
            </a:extLst>
          </p:cNvPr>
          <p:cNvSpPr txBox="1"/>
          <p:nvPr userDrawn="1"/>
        </p:nvSpPr>
        <p:spPr>
          <a:xfrm>
            <a:off x="0" y="6595656"/>
            <a:ext cx="1256557"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Sensitivity:General</a:t>
            </a:r>
            <a:endParaRPr lang="en-US" sz="1000" dirty="0" err="1">
              <a:solidFill>
                <a:srgbClr val="000000"/>
              </a:solidFill>
              <a:latin typeface="Calibri" panose="020F0502020204030204"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28.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Git 😲</a:t>
            </a: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Git flow – Commits</a:t>
            </a:r>
          </a:p>
        </p:txBody>
      </p:sp>
      <p:pic>
        <p:nvPicPr>
          <p:cNvPr id="9" name="Picture 8" descr="Graphical user interface, text&#10;&#10;Description automatically generated">
            <a:extLst>
              <a:ext uri="{FF2B5EF4-FFF2-40B4-BE49-F238E27FC236}">
                <a16:creationId xmlns:a16="http://schemas.microsoft.com/office/drawing/2014/main" id="{52DE1DBD-392E-42A3-8649-A43EB857E15F}"/>
              </a:ext>
            </a:extLst>
          </p:cNvPr>
          <p:cNvPicPr>
            <a:picLocks noChangeAspect="1"/>
          </p:cNvPicPr>
          <p:nvPr/>
        </p:nvPicPr>
        <p:blipFill>
          <a:blip r:embed="rId3"/>
          <a:stretch>
            <a:fillRect/>
          </a:stretch>
        </p:blipFill>
        <p:spPr>
          <a:xfrm>
            <a:off x="3971138" y="2019314"/>
            <a:ext cx="4249723" cy="4249723"/>
          </a:xfrm>
          <a:prstGeom prst="rect">
            <a:avLst/>
          </a:prstGeom>
        </p:spPr>
      </p:pic>
    </p:spTree>
    <p:extLst>
      <p:ext uri="{BB962C8B-B14F-4D97-AF65-F5344CB8AC3E}">
        <p14:creationId xmlns:p14="http://schemas.microsoft.com/office/powerpoint/2010/main" val="3462080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Git flow – Commits</a:t>
            </a:r>
          </a:p>
        </p:txBody>
      </p:sp>
      <p:sp>
        <p:nvSpPr>
          <p:cNvPr id="9" name="Text Placeholder 5">
            <a:extLst>
              <a:ext uri="{FF2B5EF4-FFF2-40B4-BE49-F238E27FC236}">
                <a16:creationId xmlns:a16="http://schemas.microsoft.com/office/drawing/2014/main" id="{0100A5FB-E2AC-40F9-B878-34083A58DC7D}"/>
              </a:ext>
            </a:extLst>
          </p:cNvPr>
          <p:cNvSpPr>
            <a:spLocks noGrp="1"/>
          </p:cNvSpPr>
          <p:nvPr>
            <p:ph type="body" sz="quarter" idx="10"/>
          </p:nvPr>
        </p:nvSpPr>
        <p:spPr>
          <a:xfrm>
            <a:off x="585788" y="1435100"/>
            <a:ext cx="11018837" cy="947952"/>
          </a:xfrm>
        </p:spPr>
        <p:txBody>
          <a:bodyPr/>
          <a:lstStyle/>
          <a:p>
            <a:pPr marL="457200" indent="-457200">
              <a:buFont typeface="Arial" panose="020B0604020202020204" pitchFamily="34" charset="0"/>
              <a:buChar char="•"/>
            </a:pPr>
            <a:r>
              <a:rPr lang="en-US" dirty="0"/>
              <a:t>Snapshot of the hierarchy</a:t>
            </a:r>
          </a:p>
          <a:p>
            <a:pPr marL="457200" indent="-457200">
              <a:buFont typeface="Arial" panose="020B0604020202020204" pitchFamily="34" charset="0"/>
              <a:buChar char="•"/>
            </a:pPr>
            <a:r>
              <a:rPr lang="en-US" dirty="0"/>
              <a:t>Record changes to the repository</a:t>
            </a:r>
          </a:p>
        </p:txBody>
      </p:sp>
      <p:sp>
        <p:nvSpPr>
          <p:cNvPr id="10" name="Text Placeholder 5">
            <a:extLst>
              <a:ext uri="{FF2B5EF4-FFF2-40B4-BE49-F238E27FC236}">
                <a16:creationId xmlns:a16="http://schemas.microsoft.com/office/drawing/2014/main" id="{ED8EFD1A-8A53-4B83-9C3A-D9CF96704FE0}"/>
              </a:ext>
            </a:extLst>
          </p:cNvPr>
          <p:cNvSpPr txBox="1">
            <a:spLocks/>
          </p:cNvSpPr>
          <p:nvPr/>
        </p:nvSpPr>
        <p:spPr>
          <a:xfrm>
            <a:off x="584200" y="3009900"/>
            <a:ext cx="11018520" cy="140038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pPr>
            <a:r>
              <a:rPr lang="en-US" dirty="0">
                <a:latin typeface="Consolas" panose="020B0609020204030204" pitchFamily="49" charset="0"/>
              </a:rPr>
              <a:t>git add file1 file2 folder/file3</a:t>
            </a:r>
          </a:p>
          <a:p>
            <a:pPr>
              <a:lnSpc>
                <a:spcPct val="95000"/>
              </a:lnSpc>
            </a:pPr>
            <a:r>
              <a:rPr lang="en-US" dirty="0">
                <a:latin typeface="Consolas" panose="020B0609020204030204" pitchFamily="49" charset="0"/>
              </a:rPr>
              <a:t>git commit –m “Message describing the commit”</a:t>
            </a:r>
          </a:p>
          <a:p>
            <a:pPr>
              <a:lnSpc>
                <a:spcPct val="95000"/>
              </a:lnSpc>
            </a:pPr>
            <a:r>
              <a:rPr lang="en-US" dirty="0">
                <a:latin typeface="Consolas" panose="020B0609020204030204" pitchFamily="49" charset="0"/>
              </a:rPr>
              <a:t>git push</a:t>
            </a:r>
            <a:endParaRPr lang="en-US" dirty="0"/>
          </a:p>
        </p:txBody>
      </p:sp>
    </p:spTree>
    <p:extLst>
      <p:ext uri="{BB962C8B-B14F-4D97-AF65-F5344CB8AC3E}">
        <p14:creationId xmlns:p14="http://schemas.microsoft.com/office/powerpoint/2010/main" val="2828906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n case of fire 1 git commit 2 git push 3 leave building | Double ...">
            <a:extLst>
              <a:ext uri="{FF2B5EF4-FFF2-40B4-BE49-F238E27FC236}">
                <a16:creationId xmlns:a16="http://schemas.microsoft.com/office/drawing/2014/main" id="{CFAB20E9-F323-4FC0-BDE0-B132F9102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260" y="457200"/>
            <a:ext cx="831748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9338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Branch… Branches… Branching?</a:t>
            </a:r>
          </a:p>
        </p:txBody>
      </p:sp>
      <p:pic>
        <p:nvPicPr>
          <p:cNvPr id="4" name="Picture 3" descr="Text&#10;&#10;Description automatically generated">
            <a:extLst>
              <a:ext uri="{FF2B5EF4-FFF2-40B4-BE49-F238E27FC236}">
                <a16:creationId xmlns:a16="http://schemas.microsoft.com/office/drawing/2014/main" id="{070D4BAB-76D3-4699-A1EA-A06C94E30043}"/>
              </a:ext>
            </a:extLst>
          </p:cNvPr>
          <p:cNvPicPr>
            <a:picLocks noChangeAspect="1"/>
          </p:cNvPicPr>
          <p:nvPr/>
        </p:nvPicPr>
        <p:blipFill>
          <a:blip r:embed="rId3"/>
          <a:stretch>
            <a:fillRect/>
          </a:stretch>
        </p:blipFill>
        <p:spPr>
          <a:xfrm>
            <a:off x="2973547" y="1436688"/>
            <a:ext cx="6244905" cy="4832350"/>
          </a:xfrm>
          <a:prstGeom prst="rect">
            <a:avLst/>
          </a:prstGeom>
        </p:spPr>
      </p:pic>
    </p:spTree>
    <p:extLst>
      <p:ext uri="{BB962C8B-B14F-4D97-AF65-F5344CB8AC3E}">
        <p14:creationId xmlns:p14="http://schemas.microsoft.com/office/powerpoint/2010/main" val="33744512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Git flow – Branches</a:t>
            </a:r>
          </a:p>
        </p:txBody>
      </p:sp>
      <p:sp>
        <p:nvSpPr>
          <p:cNvPr id="9" name="Text Placeholder 5">
            <a:extLst>
              <a:ext uri="{FF2B5EF4-FFF2-40B4-BE49-F238E27FC236}">
                <a16:creationId xmlns:a16="http://schemas.microsoft.com/office/drawing/2014/main" id="{0100A5FB-E2AC-40F9-B878-34083A58DC7D}"/>
              </a:ext>
            </a:extLst>
          </p:cNvPr>
          <p:cNvSpPr>
            <a:spLocks noGrp="1"/>
          </p:cNvSpPr>
          <p:nvPr>
            <p:ph type="body" sz="quarter" idx="10"/>
          </p:nvPr>
        </p:nvSpPr>
        <p:spPr>
          <a:xfrm>
            <a:off x="590551" y="2019300"/>
            <a:ext cx="11018837" cy="1982081"/>
          </a:xfrm>
        </p:spPr>
        <p:txBody>
          <a:bodyPr/>
          <a:lstStyle/>
          <a:p>
            <a:pPr marL="457200" indent="-457200">
              <a:buFont typeface="Arial" panose="020B0604020202020204" pitchFamily="34" charset="0"/>
              <a:buChar char="•"/>
            </a:pPr>
            <a:r>
              <a:rPr lang="en-US" dirty="0"/>
              <a:t>Isolate development work</a:t>
            </a:r>
          </a:p>
          <a:p>
            <a:pPr marL="457200" indent="-457200">
              <a:buFont typeface="Arial" panose="020B0604020202020204" pitchFamily="34" charset="0"/>
              <a:buChar char="•"/>
            </a:pPr>
            <a:r>
              <a:rPr lang="en-US" dirty="0"/>
              <a:t>Not affecting other branches</a:t>
            </a:r>
          </a:p>
          <a:p>
            <a:pPr marL="457200" indent="-457200">
              <a:buFont typeface="Arial" panose="020B0604020202020204" pitchFamily="34" charset="0"/>
              <a:buChar char="•"/>
            </a:pPr>
            <a:r>
              <a:rPr lang="en-US" dirty="0"/>
              <a:t>Each repository has one default branch (</a:t>
            </a:r>
            <a:r>
              <a:rPr lang="en-US" i="1" dirty="0"/>
              <a:t>master / main</a:t>
            </a:r>
            <a:r>
              <a:rPr lang="en-US" dirty="0"/>
              <a:t>)</a:t>
            </a:r>
          </a:p>
          <a:p>
            <a:pPr marL="457200" indent="-457200">
              <a:buFont typeface="Arial" panose="020B0604020202020204" pitchFamily="34" charset="0"/>
              <a:buChar char="•"/>
            </a:pPr>
            <a:r>
              <a:rPr lang="en-US" dirty="0"/>
              <a:t>You can merge a branch into another one (</a:t>
            </a:r>
            <a:r>
              <a:rPr lang="en-US" i="1" dirty="0"/>
              <a:t>Pull Request </a:t>
            </a:r>
            <a:r>
              <a:rPr lang="en-US" dirty="0"/>
              <a:t>a.k.a. P.R.)</a:t>
            </a:r>
          </a:p>
        </p:txBody>
      </p:sp>
    </p:spTree>
    <p:extLst>
      <p:ext uri="{BB962C8B-B14F-4D97-AF65-F5344CB8AC3E}">
        <p14:creationId xmlns:p14="http://schemas.microsoft.com/office/powerpoint/2010/main" val="1333279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it Workflows Teil 2: Workflows meistern | techscouting through ...">
            <a:extLst>
              <a:ext uri="{FF2B5EF4-FFF2-40B4-BE49-F238E27FC236}">
                <a16:creationId xmlns:a16="http://schemas.microsoft.com/office/drawing/2014/main" id="{19BAEABB-60E3-43F5-81DC-BFFC290F8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292100"/>
            <a:ext cx="11025188" cy="597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367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Git flow – Branches</a:t>
            </a:r>
          </a:p>
        </p:txBody>
      </p:sp>
      <p:sp>
        <p:nvSpPr>
          <p:cNvPr id="4" name="Text Placeholder 4">
            <a:extLst>
              <a:ext uri="{FF2B5EF4-FFF2-40B4-BE49-F238E27FC236}">
                <a16:creationId xmlns:a16="http://schemas.microsoft.com/office/drawing/2014/main" id="{1643B272-FD18-44F9-B9C6-657A78E84007}"/>
              </a:ext>
            </a:extLst>
          </p:cNvPr>
          <p:cNvSpPr txBox="1">
            <a:spLocks/>
          </p:cNvSpPr>
          <p:nvPr/>
        </p:nvSpPr>
        <p:spPr>
          <a:xfrm>
            <a:off x="584200" y="2055813"/>
            <a:ext cx="11018520" cy="19820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Moving to an existing branch</a:t>
            </a:r>
          </a:p>
          <a:p>
            <a:r>
              <a:rPr lang="en-US" dirty="0"/>
              <a:t>	git checkout branch-name</a:t>
            </a:r>
          </a:p>
          <a:p>
            <a:pPr marL="457200" indent="-457200">
              <a:buFont typeface="Arial" panose="020B0604020202020204" pitchFamily="34" charset="0"/>
              <a:buChar char="•"/>
            </a:pPr>
            <a:r>
              <a:rPr lang="en-US" dirty="0"/>
              <a:t>Creating a new branch</a:t>
            </a:r>
          </a:p>
          <a:p>
            <a:r>
              <a:rPr lang="en-US" dirty="0"/>
              <a:t>	git checkout –b branch-name</a:t>
            </a:r>
          </a:p>
        </p:txBody>
      </p:sp>
    </p:spTree>
    <p:extLst>
      <p:ext uri="{BB962C8B-B14F-4D97-AF65-F5344CB8AC3E}">
        <p14:creationId xmlns:p14="http://schemas.microsoft.com/office/powerpoint/2010/main" val="27811563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10;&#10;Description automatically generated">
            <a:extLst>
              <a:ext uri="{FF2B5EF4-FFF2-40B4-BE49-F238E27FC236}">
                <a16:creationId xmlns:a16="http://schemas.microsoft.com/office/drawing/2014/main" id="{C7A1EA94-0712-491C-9831-E1751EED10AF}"/>
              </a:ext>
            </a:extLst>
          </p:cNvPr>
          <p:cNvPicPr>
            <a:picLocks noChangeAspect="1"/>
          </p:cNvPicPr>
          <p:nvPr/>
        </p:nvPicPr>
        <p:blipFill>
          <a:blip r:embed="rId2"/>
          <a:stretch>
            <a:fillRect/>
          </a:stretch>
        </p:blipFill>
        <p:spPr>
          <a:xfrm>
            <a:off x="1120775" y="585788"/>
            <a:ext cx="9950450" cy="5683250"/>
          </a:xfrm>
          <a:prstGeom prst="rect">
            <a:avLst/>
          </a:prstGeom>
        </p:spPr>
      </p:pic>
    </p:spTree>
    <p:extLst>
      <p:ext uri="{BB962C8B-B14F-4D97-AF65-F5344CB8AC3E}">
        <p14:creationId xmlns:p14="http://schemas.microsoft.com/office/powerpoint/2010/main" val="4117895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Git flow – </a:t>
            </a:r>
            <a:r>
              <a:rPr lang="en-US"/>
              <a:t>Pull Requests</a:t>
            </a:r>
            <a:endParaRPr lang="en-US" dirty="0"/>
          </a:p>
        </p:txBody>
      </p:sp>
      <p:sp>
        <p:nvSpPr>
          <p:cNvPr id="4" name="Text Placeholder 4">
            <a:extLst>
              <a:ext uri="{FF2B5EF4-FFF2-40B4-BE49-F238E27FC236}">
                <a16:creationId xmlns:a16="http://schemas.microsoft.com/office/drawing/2014/main" id="{1643B272-FD18-44F9-B9C6-657A78E84007}"/>
              </a:ext>
            </a:extLst>
          </p:cNvPr>
          <p:cNvSpPr txBox="1">
            <a:spLocks/>
          </p:cNvSpPr>
          <p:nvPr/>
        </p:nvSpPr>
        <p:spPr>
          <a:xfrm>
            <a:off x="584200" y="2055813"/>
            <a:ext cx="11018520" cy="19820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Moving to an existing branch</a:t>
            </a:r>
          </a:p>
          <a:p>
            <a:r>
              <a:rPr lang="en-US" dirty="0"/>
              <a:t>	git checkout branch-name</a:t>
            </a:r>
          </a:p>
          <a:p>
            <a:pPr marL="457200" indent="-457200">
              <a:buFont typeface="Arial" panose="020B0604020202020204" pitchFamily="34" charset="0"/>
              <a:buChar char="•"/>
            </a:pPr>
            <a:r>
              <a:rPr lang="en-US" dirty="0"/>
              <a:t>Creating a new branch</a:t>
            </a:r>
          </a:p>
          <a:p>
            <a:r>
              <a:rPr lang="en-US" dirty="0"/>
              <a:t>	git checkout –b branch-name</a:t>
            </a:r>
          </a:p>
        </p:txBody>
      </p:sp>
    </p:spTree>
    <p:extLst>
      <p:ext uri="{BB962C8B-B14F-4D97-AF65-F5344CB8AC3E}">
        <p14:creationId xmlns:p14="http://schemas.microsoft.com/office/powerpoint/2010/main" val="1063317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ard, umbrella&#10;&#10;Description automatically generated">
            <a:extLst>
              <a:ext uri="{FF2B5EF4-FFF2-40B4-BE49-F238E27FC236}">
                <a16:creationId xmlns:a16="http://schemas.microsoft.com/office/drawing/2014/main" id="{30063880-552E-42F0-8791-0A8399F8B79A}"/>
              </a:ext>
            </a:extLst>
          </p:cNvPr>
          <p:cNvPicPr>
            <a:picLocks noChangeAspect="1"/>
          </p:cNvPicPr>
          <p:nvPr/>
        </p:nvPicPr>
        <p:blipFill>
          <a:blip r:embed="rId2"/>
          <a:stretch>
            <a:fillRect/>
          </a:stretch>
        </p:blipFill>
        <p:spPr>
          <a:xfrm>
            <a:off x="3190080" y="457199"/>
            <a:ext cx="5811839" cy="5811839"/>
          </a:xfrm>
          <a:prstGeom prst="rect">
            <a:avLst/>
          </a:prstGeom>
        </p:spPr>
      </p:pic>
    </p:spTree>
    <p:extLst>
      <p:ext uri="{BB962C8B-B14F-4D97-AF65-F5344CB8AC3E}">
        <p14:creationId xmlns:p14="http://schemas.microsoft.com/office/powerpoint/2010/main" val="2012752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git? </a:t>
            </a:r>
          </a:p>
        </p:txBody>
      </p:sp>
      <p:sp>
        <p:nvSpPr>
          <p:cNvPr id="6" name="Text Placeholder 5"/>
          <p:cNvSpPr>
            <a:spLocks noGrp="1"/>
          </p:cNvSpPr>
          <p:nvPr>
            <p:ph type="body" sz="quarter" idx="10"/>
          </p:nvPr>
        </p:nvSpPr>
        <p:spPr>
          <a:xfrm>
            <a:off x="584200" y="1435497"/>
            <a:ext cx="11018520" cy="3090077"/>
          </a:xfrm>
        </p:spPr>
        <p:txBody>
          <a:bodyPr/>
          <a:lstStyle/>
          <a:p>
            <a:r>
              <a:rPr lang="en-US" dirty="0"/>
              <a:t>Distributed version control</a:t>
            </a:r>
          </a:p>
          <a:p>
            <a:pPr lvl="1"/>
            <a:r>
              <a:rPr lang="en-US" dirty="0"/>
              <a:t>Does not rely on connection to a central server </a:t>
            </a:r>
          </a:p>
          <a:p>
            <a:pPr lvl="1"/>
            <a:r>
              <a:rPr lang="en-US" dirty="0"/>
              <a:t>Many copies of the complete history</a:t>
            </a:r>
          </a:p>
          <a:p>
            <a:r>
              <a:rPr lang="en-US" dirty="0"/>
              <a:t>Powerful branching and merging</a:t>
            </a:r>
          </a:p>
          <a:p>
            <a:r>
              <a:rPr lang="en-US" dirty="0"/>
              <a:t>Adapts to nearly any workflow</a:t>
            </a:r>
          </a:p>
          <a:p>
            <a:r>
              <a:rPr lang="en-US" dirty="0"/>
              <a:t>Fast, reliable and stable file format</a:t>
            </a:r>
          </a:p>
          <a:p>
            <a:pPr lvl="1"/>
            <a:endParaRPr lang="en-US" dirty="0"/>
          </a:p>
        </p:txBody>
      </p:sp>
      <p:pic>
        <p:nvPicPr>
          <p:cNvPr id="5" name="Picture 4">
            <a:extLst>
              <a:ext uri="{FF2B5EF4-FFF2-40B4-BE49-F238E27FC236}">
                <a16:creationId xmlns:a16="http://schemas.microsoft.com/office/drawing/2014/main" id="{D4B16568-D9C4-433E-8B7F-87C61E0C6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0639" y="1435100"/>
            <a:ext cx="3342081" cy="483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miling for the camera&#10;&#10;Description automatically generated">
            <a:extLst>
              <a:ext uri="{FF2B5EF4-FFF2-40B4-BE49-F238E27FC236}">
                <a16:creationId xmlns:a16="http://schemas.microsoft.com/office/drawing/2014/main" id="{5322D272-F949-40D9-A2A3-F15AE9194F18}"/>
              </a:ext>
            </a:extLst>
          </p:cNvPr>
          <p:cNvPicPr>
            <a:picLocks noChangeAspect="1"/>
          </p:cNvPicPr>
          <p:nvPr/>
        </p:nvPicPr>
        <p:blipFill>
          <a:blip r:embed="rId2"/>
          <a:stretch>
            <a:fillRect/>
          </a:stretch>
        </p:blipFill>
        <p:spPr>
          <a:xfrm>
            <a:off x="2224087" y="457200"/>
            <a:ext cx="7743825" cy="5807869"/>
          </a:xfrm>
          <a:prstGeom prst="rect">
            <a:avLst/>
          </a:prstGeom>
        </p:spPr>
      </p:pic>
    </p:spTree>
    <p:extLst>
      <p:ext uri="{BB962C8B-B14F-4D97-AF65-F5344CB8AC3E}">
        <p14:creationId xmlns:p14="http://schemas.microsoft.com/office/powerpoint/2010/main" val="1320756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Git is not heard to learn! 😍</a:t>
            </a:r>
          </a:p>
        </p:txBody>
      </p:sp>
      <p:pic>
        <p:nvPicPr>
          <p:cNvPr id="7" name="Picture 6" descr="Text&#10;&#10;Description automatically generated">
            <a:extLst>
              <a:ext uri="{FF2B5EF4-FFF2-40B4-BE49-F238E27FC236}">
                <a16:creationId xmlns:a16="http://schemas.microsoft.com/office/drawing/2014/main" id="{483BD506-B9D4-417E-9573-E40937D3928D}"/>
              </a:ext>
            </a:extLst>
          </p:cNvPr>
          <p:cNvPicPr>
            <a:picLocks noChangeAspect="1"/>
          </p:cNvPicPr>
          <p:nvPr/>
        </p:nvPicPr>
        <p:blipFill>
          <a:blip r:embed="rId3"/>
          <a:stretch>
            <a:fillRect/>
          </a:stretch>
        </p:blipFill>
        <p:spPr>
          <a:xfrm>
            <a:off x="588263" y="2344898"/>
            <a:ext cx="4758829" cy="3345942"/>
          </a:xfrm>
          <a:prstGeom prst="rect">
            <a:avLst/>
          </a:prstGeom>
        </p:spPr>
      </p:pic>
      <p:pic>
        <p:nvPicPr>
          <p:cNvPr id="8" name="Picture 7" descr="A screenshot of a cell phone screen with text&#10;&#10;Description automatically generated">
            <a:extLst>
              <a:ext uri="{FF2B5EF4-FFF2-40B4-BE49-F238E27FC236}">
                <a16:creationId xmlns:a16="http://schemas.microsoft.com/office/drawing/2014/main" id="{A8A2389B-1D50-4D7D-A523-06FBD337CD41}"/>
              </a:ext>
            </a:extLst>
          </p:cNvPr>
          <p:cNvPicPr>
            <a:picLocks noChangeAspect="1"/>
          </p:cNvPicPr>
          <p:nvPr/>
        </p:nvPicPr>
        <p:blipFill>
          <a:blip r:embed="rId4"/>
          <a:stretch>
            <a:fillRect/>
          </a:stretch>
        </p:blipFill>
        <p:spPr>
          <a:xfrm>
            <a:off x="5683443" y="2344898"/>
            <a:ext cx="5925945" cy="3345942"/>
          </a:xfrm>
          <a:prstGeom prst="rect">
            <a:avLst/>
          </a:prstGeom>
        </p:spPr>
      </p:pic>
    </p:spTree>
    <p:extLst>
      <p:ext uri="{BB962C8B-B14F-4D97-AF65-F5344CB8AC3E}">
        <p14:creationId xmlns:p14="http://schemas.microsoft.com/office/powerpoint/2010/main" val="3292226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But with great power comes great responsibility</a:t>
            </a:r>
          </a:p>
        </p:txBody>
      </p:sp>
      <p:pic>
        <p:nvPicPr>
          <p:cNvPr id="5" name="Picture 4" descr="A person holding a sign&#10;&#10;Description automatically generated">
            <a:extLst>
              <a:ext uri="{FF2B5EF4-FFF2-40B4-BE49-F238E27FC236}">
                <a16:creationId xmlns:a16="http://schemas.microsoft.com/office/drawing/2014/main" id="{1F7AAE7A-347E-4F75-B8AA-E5EDE3D54694}"/>
              </a:ext>
            </a:extLst>
          </p:cNvPr>
          <p:cNvPicPr>
            <a:picLocks noChangeAspect="1"/>
          </p:cNvPicPr>
          <p:nvPr/>
        </p:nvPicPr>
        <p:blipFill>
          <a:blip r:embed="rId3"/>
          <a:stretch>
            <a:fillRect/>
          </a:stretch>
        </p:blipFill>
        <p:spPr>
          <a:xfrm>
            <a:off x="3971131" y="2019300"/>
            <a:ext cx="4249738" cy="4249738"/>
          </a:xfrm>
          <a:prstGeom prst="rect">
            <a:avLst/>
          </a:prstGeom>
        </p:spPr>
      </p:pic>
    </p:spTree>
    <p:extLst>
      <p:ext uri="{BB962C8B-B14F-4D97-AF65-F5344CB8AC3E}">
        <p14:creationId xmlns:p14="http://schemas.microsoft.com/office/powerpoint/2010/main" val="34183696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Life is a mess without Git</a:t>
            </a:r>
          </a:p>
        </p:txBody>
      </p:sp>
      <p:pic>
        <p:nvPicPr>
          <p:cNvPr id="4" name="Picture 2" descr="This is How Everyone Names Their 'Final' .PSD Files">
            <a:extLst>
              <a:ext uri="{FF2B5EF4-FFF2-40B4-BE49-F238E27FC236}">
                <a16:creationId xmlns:a16="http://schemas.microsoft.com/office/drawing/2014/main" id="{8DE01F98-0BDC-4C24-826A-DD859631B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556" y="2019300"/>
            <a:ext cx="7252887"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45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Secret of life: Git!</a:t>
            </a:r>
          </a:p>
        </p:txBody>
      </p:sp>
      <p:pic>
        <p:nvPicPr>
          <p:cNvPr id="5" name="Picture 4" descr="Diagram&#10;&#10;Description automatically generated">
            <a:extLst>
              <a:ext uri="{FF2B5EF4-FFF2-40B4-BE49-F238E27FC236}">
                <a16:creationId xmlns:a16="http://schemas.microsoft.com/office/drawing/2014/main" id="{8CEF92DB-A4EE-4F6D-8B78-96DB34AC45AF}"/>
              </a:ext>
            </a:extLst>
          </p:cNvPr>
          <p:cNvPicPr>
            <a:picLocks noChangeAspect="1"/>
          </p:cNvPicPr>
          <p:nvPr/>
        </p:nvPicPr>
        <p:blipFill>
          <a:blip r:embed="rId3"/>
          <a:stretch>
            <a:fillRect/>
          </a:stretch>
        </p:blipFill>
        <p:spPr>
          <a:xfrm>
            <a:off x="2079421" y="2019300"/>
            <a:ext cx="8033158" cy="4235431"/>
          </a:xfrm>
          <a:prstGeom prst="rect">
            <a:avLst/>
          </a:prstGeom>
        </p:spPr>
      </p:pic>
    </p:spTree>
    <p:extLst>
      <p:ext uri="{BB962C8B-B14F-4D97-AF65-F5344CB8AC3E}">
        <p14:creationId xmlns:p14="http://schemas.microsoft.com/office/powerpoint/2010/main" val="203165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Let’s git!</a:t>
            </a:r>
          </a:p>
        </p:txBody>
      </p:sp>
      <p:sp>
        <p:nvSpPr>
          <p:cNvPr id="2" name="TextBox 1">
            <a:extLst>
              <a:ext uri="{FF2B5EF4-FFF2-40B4-BE49-F238E27FC236}">
                <a16:creationId xmlns:a16="http://schemas.microsoft.com/office/drawing/2014/main" id="{491A4C95-6BD6-41AC-9800-5A67130FB02C}"/>
              </a:ext>
            </a:extLst>
          </p:cNvPr>
          <p:cNvSpPr txBox="1"/>
          <p:nvPr/>
        </p:nvSpPr>
        <p:spPr>
          <a:xfrm>
            <a:off x="2462890" y="1435100"/>
            <a:ext cx="726622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If until this point you haven’t installed git, you’d better do it now!</a:t>
            </a:r>
          </a:p>
        </p:txBody>
      </p:sp>
      <p:pic>
        <p:nvPicPr>
          <p:cNvPr id="6" name="Picture 5" descr="A picture containing text&#10;&#10;Description automatically generated">
            <a:extLst>
              <a:ext uri="{FF2B5EF4-FFF2-40B4-BE49-F238E27FC236}">
                <a16:creationId xmlns:a16="http://schemas.microsoft.com/office/drawing/2014/main" id="{6ACA3529-041A-46A9-8135-0EA788D8587C}"/>
              </a:ext>
            </a:extLst>
          </p:cNvPr>
          <p:cNvPicPr>
            <a:picLocks noChangeAspect="1"/>
          </p:cNvPicPr>
          <p:nvPr/>
        </p:nvPicPr>
        <p:blipFill>
          <a:blip r:embed="rId3"/>
          <a:stretch>
            <a:fillRect/>
          </a:stretch>
        </p:blipFill>
        <p:spPr>
          <a:xfrm>
            <a:off x="3974277" y="2025592"/>
            <a:ext cx="4243446" cy="4243446"/>
          </a:xfrm>
          <a:prstGeom prst="rect">
            <a:avLst/>
          </a:prstGeom>
        </p:spPr>
      </p:pic>
    </p:spTree>
    <p:extLst>
      <p:ext uri="{BB962C8B-B14F-4D97-AF65-F5344CB8AC3E}">
        <p14:creationId xmlns:p14="http://schemas.microsoft.com/office/powerpoint/2010/main" val="4175320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Configuring git</a:t>
            </a:r>
          </a:p>
        </p:txBody>
      </p:sp>
      <p:sp>
        <p:nvSpPr>
          <p:cNvPr id="6" name="Text Placeholder 5"/>
          <p:cNvSpPr>
            <a:spLocks noGrp="1"/>
          </p:cNvSpPr>
          <p:nvPr>
            <p:ph type="body" sz="quarter" idx="10"/>
          </p:nvPr>
        </p:nvSpPr>
        <p:spPr>
          <a:xfrm>
            <a:off x="586390" y="2019300"/>
            <a:ext cx="11018520" cy="1237262"/>
          </a:xfrm>
        </p:spPr>
        <p:txBody>
          <a:bodyPr/>
          <a:lstStyle/>
          <a:p>
            <a:r>
              <a:rPr lang="en-US" sz="2400" dirty="0">
                <a:latin typeface="Consolas" panose="020B0609020204030204" pitchFamily="49" charset="0"/>
              </a:rPr>
              <a:t>git config –global user.name “FirstName </a:t>
            </a:r>
            <a:r>
              <a:rPr lang="en-US" sz="2400" dirty="0" err="1">
                <a:latin typeface="Consolas" panose="020B0609020204030204" pitchFamily="49" charset="0"/>
              </a:rPr>
              <a:t>LastName</a:t>
            </a:r>
            <a:r>
              <a:rPr lang="en-US" sz="2400" dirty="0">
                <a:latin typeface="Consolas" panose="020B0609020204030204" pitchFamily="49" charset="0"/>
              </a:rPr>
              <a:t>”</a:t>
            </a:r>
          </a:p>
          <a:p>
            <a:r>
              <a:rPr lang="en-US" sz="2400" dirty="0">
                <a:latin typeface="Consolas" panose="020B0609020204030204" pitchFamily="49" charset="0"/>
              </a:rPr>
              <a:t>git config –global </a:t>
            </a:r>
            <a:r>
              <a:rPr lang="en-US" sz="2400" dirty="0" err="1">
                <a:latin typeface="Consolas" panose="020B0609020204030204" pitchFamily="49" charset="0"/>
              </a:rPr>
              <a:t>user.email</a:t>
            </a:r>
            <a:r>
              <a:rPr lang="en-US" sz="2400" dirty="0">
                <a:latin typeface="Consolas" panose="020B0609020204030204" pitchFamily="49" charset="0"/>
              </a:rPr>
              <a:t> “youremail@email.com”</a:t>
            </a:r>
          </a:p>
          <a:p>
            <a:pPr>
              <a:lnSpc>
                <a:spcPct val="95000"/>
              </a:lnSpc>
            </a:pPr>
            <a:endParaRPr lang="en-US" sz="2400" dirty="0"/>
          </a:p>
        </p:txBody>
      </p:sp>
      <p:pic>
        <p:nvPicPr>
          <p:cNvPr id="5" name="Picture 4" descr="A picture containing text&#10;&#10;Description automatically generated">
            <a:extLst>
              <a:ext uri="{FF2B5EF4-FFF2-40B4-BE49-F238E27FC236}">
                <a16:creationId xmlns:a16="http://schemas.microsoft.com/office/drawing/2014/main" id="{CFF859F2-9133-4A11-B62B-8EDD19A5255D}"/>
              </a:ext>
            </a:extLst>
          </p:cNvPr>
          <p:cNvPicPr>
            <a:picLocks noChangeAspect="1"/>
          </p:cNvPicPr>
          <p:nvPr/>
        </p:nvPicPr>
        <p:blipFill>
          <a:blip r:embed="rId3"/>
          <a:stretch>
            <a:fillRect/>
          </a:stretch>
        </p:blipFill>
        <p:spPr>
          <a:xfrm>
            <a:off x="3750248" y="3153586"/>
            <a:ext cx="4691504" cy="3115452"/>
          </a:xfrm>
          <a:prstGeom prst="rect">
            <a:avLst/>
          </a:prstGeom>
        </p:spPr>
      </p:pic>
    </p:spTree>
    <p:extLst>
      <p:ext uri="{BB962C8B-B14F-4D97-AF65-F5344CB8AC3E}">
        <p14:creationId xmlns:p14="http://schemas.microsoft.com/office/powerpoint/2010/main" val="4253808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Cloning a repository</a:t>
            </a:r>
          </a:p>
        </p:txBody>
      </p:sp>
      <p:sp>
        <p:nvSpPr>
          <p:cNvPr id="6" name="Text Placeholder 5"/>
          <p:cNvSpPr>
            <a:spLocks noGrp="1"/>
          </p:cNvSpPr>
          <p:nvPr>
            <p:ph type="body" sz="quarter" idx="10"/>
          </p:nvPr>
        </p:nvSpPr>
        <p:spPr>
          <a:xfrm>
            <a:off x="584200" y="2447926"/>
            <a:ext cx="11018520" cy="419100"/>
          </a:xfrm>
        </p:spPr>
        <p:txBody>
          <a:bodyPr/>
          <a:lstStyle/>
          <a:p>
            <a:pPr>
              <a:lnSpc>
                <a:spcPct val="95000"/>
              </a:lnSpc>
            </a:pPr>
            <a:r>
              <a:rPr lang="en-US" dirty="0">
                <a:latin typeface="Consolas" panose="020B0609020204030204" pitchFamily="49" charset="0"/>
              </a:rPr>
              <a:t>git clone https://github.com/USERNAME/REPOSITORY.git</a:t>
            </a:r>
          </a:p>
          <a:p>
            <a:pPr>
              <a:lnSpc>
                <a:spcPct val="95000"/>
              </a:lnSpc>
            </a:pPr>
            <a:endParaRPr lang="en-US" dirty="0"/>
          </a:p>
        </p:txBody>
      </p:sp>
      <p:sp>
        <p:nvSpPr>
          <p:cNvPr id="7" name="Text Placeholder 4">
            <a:extLst>
              <a:ext uri="{FF2B5EF4-FFF2-40B4-BE49-F238E27FC236}">
                <a16:creationId xmlns:a16="http://schemas.microsoft.com/office/drawing/2014/main" id="{A179241A-6059-479F-A0F3-8C7F456B9DBD}"/>
              </a:ext>
            </a:extLst>
          </p:cNvPr>
          <p:cNvSpPr txBox="1">
            <a:spLocks/>
          </p:cNvSpPr>
          <p:nvPr/>
        </p:nvSpPr>
        <p:spPr>
          <a:xfrm>
            <a:off x="586390" y="1434370"/>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 downloading to your local machine a full copy of the repository at that point in time</a:t>
            </a:r>
          </a:p>
        </p:txBody>
      </p:sp>
      <p:pic>
        <p:nvPicPr>
          <p:cNvPr id="8" name="Picture 7" descr="A picture containing website&#10;&#10;Description automatically generated">
            <a:extLst>
              <a:ext uri="{FF2B5EF4-FFF2-40B4-BE49-F238E27FC236}">
                <a16:creationId xmlns:a16="http://schemas.microsoft.com/office/drawing/2014/main" id="{E1B51BDF-E56A-4CD7-A78F-97ACF617421A}"/>
              </a:ext>
            </a:extLst>
          </p:cNvPr>
          <p:cNvPicPr>
            <a:picLocks noChangeAspect="1"/>
          </p:cNvPicPr>
          <p:nvPr/>
        </p:nvPicPr>
        <p:blipFill>
          <a:blip r:embed="rId3"/>
          <a:stretch>
            <a:fillRect/>
          </a:stretch>
        </p:blipFill>
        <p:spPr>
          <a:xfrm>
            <a:off x="4482450" y="3041938"/>
            <a:ext cx="3227100" cy="3227100"/>
          </a:xfrm>
          <a:prstGeom prst="rect">
            <a:avLst/>
          </a:prstGeom>
        </p:spPr>
      </p:pic>
    </p:spTree>
    <p:extLst>
      <p:ext uri="{BB962C8B-B14F-4D97-AF65-F5344CB8AC3E}">
        <p14:creationId xmlns:p14="http://schemas.microsoft.com/office/powerpoint/2010/main" val="170464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58237FBFB5AB4694BE778010183DE9" ma:contentTypeVersion="2" ma:contentTypeDescription="Create a new document." ma:contentTypeScope="" ma:versionID="0cc7d966e01321fe6497ea225cd2bf22">
  <xsd:schema xmlns:xsd="http://www.w3.org/2001/XMLSchema" xmlns:xs="http://www.w3.org/2001/XMLSchema" xmlns:p="http://schemas.microsoft.com/office/2006/metadata/properties" xmlns:ns2="9a56cf2b-bd97-44fe-8cfd-576fda723162" targetNamespace="http://schemas.microsoft.com/office/2006/metadata/properties" ma:root="true" ma:fieldsID="e9e54b42620ec984f97cb7f5b266ea7b" ns2:_="">
    <xsd:import namespace="9a56cf2b-bd97-44fe-8cfd-576fda7231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6cf2b-bd97-44fe-8cfd-576fda723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s>
</ds:datastoreItem>
</file>

<file path=customXml/itemProps3.xml><?xml version="1.0" encoding="utf-8"?>
<ds:datastoreItem xmlns:ds="http://schemas.openxmlformats.org/officeDocument/2006/customXml" ds:itemID="{9F8D113D-D4A7-4EC2-AEC0-F1DD12250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6cf2b-bd97-44fe-8cfd-576fda723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0</TotalTime>
  <Words>2135</Words>
  <Application>Microsoft Office PowerPoint</Application>
  <PresentationFormat>Widescreen</PresentationFormat>
  <Paragraphs>249</Paragraphs>
  <Slides>39</Slides>
  <Notes>34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How to Git 😲</vt:lpstr>
      <vt:lpstr>What is git? </vt:lpstr>
      <vt:lpstr>Git is not heard to learn! 😍</vt:lpstr>
      <vt:lpstr>But with great power comes great responsibility</vt:lpstr>
      <vt:lpstr>Life is a mess without Git</vt:lpstr>
      <vt:lpstr>Secret of life: Git!</vt:lpstr>
      <vt:lpstr>Let’s git!</vt:lpstr>
      <vt:lpstr>Configuring git</vt:lpstr>
      <vt:lpstr>Cloning a repository</vt:lpstr>
      <vt:lpstr>Git flow – Commits</vt:lpstr>
      <vt:lpstr>Git flow – Commits</vt:lpstr>
      <vt:lpstr>PowerPoint Presentation</vt:lpstr>
      <vt:lpstr>Branch… Branches… Branching?</vt:lpstr>
      <vt:lpstr>Git flow – Branches</vt:lpstr>
      <vt:lpstr>PowerPoint Presentation</vt:lpstr>
      <vt:lpstr>Git flow – Branches</vt:lpstr>
      <vt:lpstr>PowerPoint Presentation</vt:lpstr>
      <vt:lpstr>Git flow – Pull Requests</vt:lpstr>
      <vt:lpstr>PowerPoint Presentation</vt:lpstr>
      <vt:lpstr>PowerPoint Presentation</vt:lpstr>
      <vt:lpstr>Thank you!</vt:lpstr>
      <vt:lpstr>PowerPoint Presentation</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Alin Pisica</cp:lastModifiedBy>
  <cp:revision>57</cp:revision>
  <dcterms:created xsi:type="dcterms:W3CDTF">2019-03-28T18:40:02Z</dcterms:created>
  <dcterms:modified xsi:type="dcterms:W3CDTF">2020-11-20T20:35:34Z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0x0101006158237FBFB5AB4694BE778010183DE9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MSIP_Label_08e07945-d3c6-4535-a635-bbf768d1424d_Enabled">
    <vt:lpwstr>true</vt:lpwstr>
  </property>
  <property fmtid="{D5CDD505-2E9C-101B-9397-08002B2CF9AE}" pid="20" name="MSIP_Label_08e07945-d3c6-4535-a635-bbf768d1424d_SetDate">
    <vt:lpwstr>2020-11-20T20:30:04Z</vt:lpwstr>
  </property>
  <property fmtid="{D5CDD505-2E9C-101B-9397-08002B2CF9AE}" pid="21" name="MSIP_Label_08e07945-d3c6-4535-a635-bbf768d1424d_Method">
    <vt:lpwstr>Standard</vt:lpwstr>
  </property>
  <property fmtid="{D5CDD505-2E9C-101B-9397-08002B2CF9AE}" pid="22" name="MSIP_Label_08e07945-d3c6-4535-a635-bbf768d1424d_Name">
    <vt:lpwstr>General</vt:lpwstr>
  </property>
  <property fmtid="{D5CDD505-2E9C-101B-9397-08002B2CF9AE}" pid="23" name="MSIP_Label_08e07945-d3c6-4535-a635-bbf768d1424d_SiteId">
    <vt:lpwstr>511c8e5c-b073-4550-bf74-6d89e6ea119d</vt:lpwstr>
  </property>
  <property fmtid="{D5CDD505-2E9C-101B-9397-08002B2CF9AE}" pid="24" name="MSIP_Label_08e07945-d3c6-4535-a635-bbf768d1424d_ActionId">
    <vt:lpwstr>f875b028-aecd-4911-a76c-1153f030d244</vt:lpwstr>
  </property>
  <property fmtid="{D5CDD505-2E9C-101B-9397-08002B2CF9AE}" pid="25" name="MSIP_Label_08e07945-d3c6-4535-a635-bbf768d1424d_ContentBits">
    <vt:lpwstr>2</vt:lpwstr>
  </property>
</Properties>
</file>